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89" r:id="rId6"/>
    <p:sldId id="300" r:id="rId7"/>
    <p:sldId id="260" r:id="rId8"/>
    <p:sldId id="316" r:id="rId9"/>
    <p:sldId id="290" r:id="rId10"/>
    <p:sldId id="281" r:id="rId11"/>
    <p:sldId id="295" r:id="rId12"/>
    <p:sldId id="265" r:id="rId13"/>
    <p:sldId id="296" r:id="rId14"/>
    <p:sldId id="291" r:id="rId15"/>
    <p:sldId id="321" r:id="rId16"/>
    <p:sldId id="318" r:id="rId17"/>
    <p:sldId id="292" r:id="rId18"/>
    <p:sldId id="293" r:id="rId19"/>
    <p:sldId id="294" r:id="rId20"/>
    <p:sldId id="297" r:id="rId21"/>
    <p:sldId id="298" r:id="rId22"/>
    <p:sldId id="299" r:id="rId23"/>
    <p:sldId id="286" r:id="rId24"/>
    <p:sldId id="301" r:id="rId25"/>
    <p:sldId id="317" r:id="rId26"/>
    <p:sldId id="302" r:id="rId27"/>
    <p:sldId id="305" r:id="rId28"/>
    <p:sldId id="306" r:id="rId29"/>
    <p:sldId id="323" r:id="rId30"/>
    <p:sldId id="319" r:id="rId31"/>
    <p:sldId id="304" r:id="rId32"/>
    <p:sldId id="320" r:id="rId33"/>
    <p:sldId id="313" r:id="rId34"/>
    <p:sldId id="322" r:id="rId35"/>
    <p:sldId id="283" r:id="rId36"/>
    <p:sldId id="273" r:id="rId37"/>
    <p:sldId id="312" r:id="rId38"/>
    <p:sldId id="307" r:id="rId39"/>
    <p:sldId id="308" r:id="rId40"/>
    <p:sldId id="314" r:id="rId41"/>
    <p:sldId id="324" r:id="rId42"/>
    <p:sldId id="309" r:id="rId4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9C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91" autoAdjust="0"/>
    <p:restoredTop sz="94660"/>
  </p:normalViewPr>
  <p:slideViewPr>
    <p:cSldViewPr snapToGrid="0">
      <p:cViewPr varScale="1">
        <p:scale>
          <a:sx n="73" d="100"/>
          <a:sy n="73" d="100"/>
        </p:scale>
        <p:origin x="7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diagrams/_rels/data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35.png"/></Relationships>
</file>

<file path=ppt/diagrams/_rels/data13.xml.rels><?xml version="1.0" encoding="UTF-8" standalone="yes"?>
<Relationships xmlns="http://schemas.openxmlformats.org/package/2006/relationships"><Relationship Id="rId3" Type="http://schemas.openxmlformats.org/officeDocument/2006/relationships/hyperlink" Target="Outil%20de%20recueil%20r&#233;ussite%20AA.xlsx" TargetMode="External"/><Relationship Id="rId7" Type="http://schemas.openxmlformats.org/officeDocument/2006/relationships/image" Target="../media/image36.png"/><Relationship Id="rId2" Type="http://schemas.openxmlformats.org/officeDocument/2006/relationships/hyperlink" Target="Fiche%20r&#233;capitulative%20encadrants.docx" TargetMode="External"/><Relationship Id="rId1" Type="http://schemas.openxmlformats.org/officeDocument/2006/relationships/hyperlink" Target="Fiche%20projet%20&#233;l&#232;ve.docx" TargetMode="External"/><Relationship Id="rId6" Type="http://schemas.openxmlformats.org/officeDocument/2006/relationships/image" Target="../media/image35.png"/><Relationship Id="rId5" Type="http://schemas.openxmlformats.org/officeDocument/2006/relationships/hyperlink" Target="Outil%20de%20recueil%20r&#233;ussite%20ASNS%20.xlsx" TargetMode="External"/><Relationship Id="rId4" Type="http://schemas.openxmlformats.org/officeDocument/2006/relationships/hyperlink" Target="Outil%20de%20recueil%20r&#233;ussite%20ASNS%20.ods"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hyperlink" Target="https://www.legifrance.gouv.fr/affichCodeArticle.do?cidTexte=LEGITEXT000006071191&amp;idArticle=LEGIARTI000006525119&amp;dateTexte=&amp;categorieLien=cid" TargetMode="External"/></Relationships>
</file>

<file path=ppt/diagrams/_rels/data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ata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ata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rawing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35.png"/></Relationships>
</file>

<file path=ppt/diagrams/_rels/drawing13.xml.rels><?xml version="1.0" encoding="UTF-8" standalone="yes"?>
<Relationships xmlns="http://schemas.openxmlformats.org/package/2006/relationships"><Relationship Id="rId3" Type="http://schemas.openxmlformats.org/officeDocument/2006/relationships/hyperlink" Target="Outil%20de%20recueil%20r&#233;ussite%20AA.xlsx" TargetMode="External"/><Relationship Id="rId7" Type="http://schemas.openxmlformats.org/officeDocument/2006/relationships/image" Target="../media/image36.png"/><Relationship Id="rId2" Type="http://schemas.openxmlformats.org/officeDocument/2006/relationships/hyperlink" Target="Fiche%20r&#233;capitulative%20encadrants.docx" TargetMode="External"/><Relationship Id="rId1" Type="http://schemas.openxmlformats.org/officeDocument/2006/relationships/hyperlink" Target="Fiche%20projet%20&#233;l&#232;ve.docx" TargetMode="External"/><Relationship Id="rId6" Type="http://schemas.openxmlformats.org/officeDocument/2006/relationships/hyperlink" Target="Outil%20de%20recueil%20r&#233;ussite%20ASNS%20.xlsx" TargetMode="External"/><Relationship Id="rId5" Type="http://schemas.openxmlformats.org/officeDocument/2006/relationships/hyperlink" Target="Outil%20de%20recueil%20r&#233;ussite%20ASNS%20.ods" TargetMode="External"/><Relationship Id="rId4" Type="http://schemas.openxmlformats.org/officeDocument/2006/relationships/image" Target="../media/image3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hyperlink" Target="https://www.legifrance.gouv.fr/affichCodeArticle.do?cidTexte=LEGITEXT000006071191&amp;idArticle=LEGIARTI000006525119&amp;dateTexte=&amp;categorieLien=cid" TargetMode="External"/></Relationships>
</file>

<file path=ppt/diagrams/_rels/drawing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262046-686E-48FA-B903-B456C05011BC}" type="doc">
      <dgm:prSet loTypeId="urn:microsoft.com/office/officeart/2016/7/layout/BasicTimeline" loCatId="process" qsTypeId="urn:microsoft.com/office/officeart/2005/8/quickstyle/simple4" qsCatId="simple" csTypeId="urn:microsoft.com/office/officeart/2005/8/colors/colorful5" csCatId="colorful" phldr="1"/>
      <dgm:spPr/>
      <dgm:t>
        <a:bodyPr/>
        <a:lstStyle/>
        <a:p>
          <a:endParaRPr lang="en-US"/>
        </a:p>
      </dgm:t>
    </dgm:pt>
    <dgm:pt modelId="{D2A20D73-F4BB-45B1-B399-E3E9152F26C7}">
      <dgm:prSet custT="1"/>
      <dgm:spPr/>
      <dgm:t>
        <a:bodyPr/>
        <a:lstStyle/>
        <a:p>
          <a:pPr>
            <a:defRPr b="1"/>
          </a:pPr>
          <a:r>
            <a:rPr lang="en-US" sz="2000"/>
            <a:t>2018 et 2021</a:t>
          </a:r>
        </a:p>
      </dgm:t>
    </dgm:pt>
    <dgm:pt modelId="{5986A998-E6A6-43A8-8367-192DE88B9133}" type="parTrans" cxnId="{8ACE39BB-05FA-4808-8121-F7CA264BB54F}">
      <dgm:prSet/>
      <dgm:spPr/>
      <dgm:t>
        <a:bodyPr/>
        <a:lstStyle/>
        <a:p>
          <a:endParaRPr lang="en-US" sz="2800"/>
        </a:p>
      </dgm:t>
    </dgm:pt>
    <dgm:pt modelId="{209246C2-EE9A-4113-BF62-B033856419F9}" type="sibTrans" cxnId="{8ACE39BB-05FA-4808-8121-F7CA264BB54F}">
      <dgm:prSet/>
      <dgm:spPr/>
      <dgm:t>
        <a:bodyPr/>
        <a:lstStyle/>
        <a:p>
          <a:endParaRPr lang="en-US" sz="2800"/>
        </a:p>
      </dgm:t>
    </dgm:pt>
    <dgm:pt modelId="{33B0632E-293A-440F-92C5-FB7D91C6A4B7}">
      <dgm:prSet custT="1"/>
      <dgm:spPr/>
      <dgm:t>
        <a:bodyPr/>
        <a:lstStyle/>
        <a:p>
          <a:r>
            <a:rPr lang="en-US" sz="1800"/>
            <a:t>Enquête « noyades »</a:t>
          </a:r>
        </a:p>
      </dgm:t>
    </dgm:pt>
    <dgm:pt modelId="{9E04E795-A19B-4254-A858-A951C372D55D}" type="parTrans" cxnId="{74AA8FD4-09D6-4765-B23B-4A6EE119AC7E}">
      <dgm:prSet/>
      <dgm:spPr/>
      <dgm:t>
        <a:bodyPr/>
        <a:lstStyle/>
        <a:p>
          <a:endParaRPr lang="en-US" sz="2800"/>
        </a:p>
      </dgm:t>
    </dgm:pt>
    <dgm:pt modelId="{6E191EEC-49E6-44EB-A8A2-7A4EAB75FF4D}" type="sibTrans" cxnId="{74AA8FD4-09D6-4765-B23B-4A6EE119AC7E}">
      <dgm:prSet/>
      <dgm:spPr/>
      <dgm:t>
        <a:bodyPr/>
        <a:lstStyle/>
        <a:p>
          <a:endParaRPr lang="en-US" sz="2800"/>
        </a:p>
      </dgm:t>
    </dgm:pt>
    <dgm:pt modelId="{4B45F314-E20C-4BAC-979B-54E358B530AB}">
      <dgm:prSet custT="1"/>
      <dgm:spPr/>
      <dgm:t>
        <a:bodyPr/>
        <a:lstStyle/>
        <a:p>
          <a:pPr>
            <a:defRPr b="1"/>
          </a:pPr>
          <a:r>
            <a:rPr lang="en-US" sz="2000"/>
            <a:t>3 oct. 2019</a:t>
          </a:r>
        </a:p>
      </dgm:t>
    </dgm:pt>
    <dgm:pt modelId="{10C68BD2-31C8-46F9-A3CB-2D862F68E5A0}" type="parTrans" cxnId="{9165CE5B-1A87-4827-BCF9-D0F0B35DCB70}">
      <dgm:prSet/>
      <dgm:spPr/>
      <dgm:t>
        <a:bodyPr/>
        <a:lstStyle/>
        <a:p>
          <a:endParaRPr lang="en-US" sz="2800"/>
        </a:p>
      </dgm:t>
    </dgm:pt>
    <dgm:pt modelId="{9CE2FBC4-DB08-401C-A023-3E3DAB0BA47D}" type="sibTrans" cxnId="{9165CE5B-1A87-4827-BCF9-D0F0B35DCB70}">
      <dgm:prSet/>
      <dgm:spPr/>
      <dgm:t>
        <a:bodyPr/>
        <a:lstStyle/>
        <a:p>
          <a:endParaRPr lang="en-US" sz="2800"/>
        </a:p>
      </dgm:t>
    </dgm:pt>
    <dgm:pt modelId="{621CFBB2-D9C2-48FA-8378-D3EA360EEB07}">
      <dgm:prSet custT="1"/>
      <dgm:spPr/>
      <dgm:t>
        <a:bodyPr/>
        <a:lstStyle/>
        <a:p>
          <a:r>
            <a:rPr lang="en-US" sz="1800" dirty="0" err="1"/>
            <a:t>Circulaire</a:t>
          </a:r>
          <a:r>
            <a:rPr lang="en-US" sz="1800" dirty="0"/>
            <a:t> </a:t>
          </a:r>
          <a:r>
            <a:rPr lang="en-US" sz="1800" dirty="0" err="1"/>
            <a:t>ministérielle</a:t>
          </a:r>
          <a:r>
            <a:rPr lang="en-US" sz="1800" dirty="0"/>
            <a:t> du 3/10/2019 relative au </a:t>
          </a:r>
          <a:r>
            <a:rPr lang="en-US" sz="1800" dirty="0" err="1"/>
            <a:t>suivi</a:t>
          </a:r>
          <a:r>
            <a:rPr lang="en-US" sz="1800" dirty="0"/>
            <a:t> des </a:t>
          </a:r>
          <a:r>
            <a:rPr lang="en-US" sz="1800" dirty="0" err="1"/>
            <a:t>priorités</a:t>
          </a:r>
          <a:r>
            <a:rPr lang="en-US" sz="1800" dirty="0"/>
            <a:t> de </a:t>
          </a:r>
          <a:r>
            <a:rPr lang="en-US" sz="1800" dirty="0" err="1"/>
            <a:t>l’action</a:t>
          </a:r>
          <a:r>
            <a:rPr lang="en-US" sz="1800" dirty="0"/>
            <a:t> </a:t>
          </a:r>
          <a:r>
            <a:rPr lang="en-US" sz="1800" dirty="0" err="1"/>
            <a:t>gouvernementale</a:t>
          </a:r>
          <a:r>
            <a:rPr lang="en-US" sz="1800" dirty="0"/>
            <a:t>: </a:t>
          </a:r>
          <a:r>
            <a:rPr lang="en-US" sz="1800" dirty="0" err="1"/>
            <a:t>définition</a:t>
          </a:r>
          <a:r>
            <a:rPr lang="en-US" sz="1800" dirty="0"/>
            <a:t> des OVQ par </a:t>
          </a:r>
          <a:r>
            <a:rPr lang="en-US" sz="1800" dirty="0" err="1"/>
            <a:t>ministère</a:t>
          </a:r>
          <a:r>
            <a:rPr lang="en-US" sz="1800" dirty="0"/>
            <a:t>.</a:t>
          </a:r>
        </a:p>
      </dgm:t>
    </dgm:pt>
    <dgm:pt modelId="{29BD6572-A360-4DF4-A8F1-87A1F43E5B4C}" type="parTrans" cxnId="{D61CFFEB-FE2B-4823-93FF-23BAD44E788C}">
      <dgm:prSet/>
      <dgm:spPr/>
      <dgm:t>
        <a:bodyPr/>
        <a:lstStyle/>
        <a:p>
          <a:endParaRPr lang="en-US" sz="2800"/>
        </a:p>
      </dgm:t>
    </dgm:pt>
    <dgm:pt modelId="{1AC10DC7-7FE6-438B-B86F-B4E5A7158D1E}" type="sibTrans" cxnId="{D61CFFEB-FE2B-4823-93FF-23BAD44E788C}">
      <dgm:prSet/>
      <dgm:spPr/>
      <dgm:t>
        <a:bodyPr/>
        <a:lstStyle/>
        <a:p>
          <a:endParaRPr lang="en-US" sz="2800"/>
        </a:p>
      </dgm:t>
    </dgm:pt>
    <dgm:pt modelId="{BF33F13F-67BC-4588-931F-7982BA2EA6C8}">
      <dgm:prSet custT="1"/>
      <dgm:spPr/>
      <dgm:t>
        <a:bodyPr/>
        <a:lstStyle/>
        <a:p>
          <a:pPr>
            <a:defRPr b="1"/>
          </a:pPr>
          <a:r>
            <a:rPr lang="en-US" sz="2000"/>
            <a:t>15 juin 2019</a:t>
          </a:r>
        </a:p>
      </dgm:t>
    </dgm:pt>
    <dgm:pt modelId="{5AE72C98-4013-4037-B235-70663B31E8C4}" type="parTrans" cxnId="{6AF7BF79-2F37-48BC-864B-45CF5F6CE3C7}">
      <dgm:prSet/>
      <dgm:spPr/>
      <dgm:t>
        <a:bodyPr/>
        <a:lstStyle/>
        <a:p>
          <a:endParaRPr lang="en-US" sz="2800"/>
        </a:p>
      </dgm:t>
    </dgm:pt>
    <dgm:pt modelId="{35DF3355-72D4-4C10-A2D6-70432875CD9D}" type="sibTrans" cxnId="{6AF7BF79-2F37-48BC-864B-45CF5F6CE3C7}">
      <dgm:prSet/>
      <dgm:spPr/>
      <dgm:t>
        <a:bodyPr/>
        <a:lstStyle/>
        <a:p>
          <a:endParaRPr lang="en-US" sz="2800"/>
        </a:p>
      </dgm:t>
    </dgm:pt>
    <dgm:pt modelId="{36DBCFB9-D166-47B4-9ADD-582E16C65FAE}">
      <dgm:prSet custT="1"/>
      <dgm:spPr/>
      <dgm:t>
        <a:bodyPr/>
        <a:lstStyle/>
        <a:p>
          <a:r>
            <a:rPr lang="en-US" sz="1800"/>
            <a:t>Rapport sur la prévention des noyades des IGEN Mme Véronique Eloi-Roux et IGJS M. Thierry Maudet</a:t>
          </a:r>
        </a:p>
      </dgm:t>
    </dgm:pt>
    <dgm:pt modelId="{DB493873-370F-46B8-B242-1810697C3F79}" type="parTrans" cxnId="{6829DF22-9D81-4E23-AEFC-2E015F08E7AC}">
      <dgm:prSet/>
      <dgm:spPr/>
      <dgm:t>
        <a:bodyPr/>
        <a:lstStyle/>
        <a:p>
          <a:endParaRPr lang="en-US" sz="2800"/>
        </a:p>
      </dgm:t>
    </dgm:pt>
    <dgm:pt modelId="{F43552C4-C7A1-46DD-93FD-059ACF27C5EB}" type="sibTrans" cxnId="{6829DF22-9D81-4E23-AEFC-2E015F08E7AC}">
      <dgm:prSet/>
      <dgm:spPr/>
      <dgm:t>
        <a:bodyPr/>
        <a:lstStyle/>
        <a:p>
          <a:endParaRPr lang="en-US" sz="2800"/>
        </a:p>
      </dgm:t>
    </dgm:pt>
    <dgm:pt modelId="{DEC63496-28A2-4FBA-8976-6551B6653547}">
      <dgm:prSet custT="1"/>
      <dgm:spPr/>
      <dgm:t>
        <a:bodyPr/>
        <a:lstStyle/>
        <a:p>
          <a:pPr>
            <a:defRPr b="1"/>
          </a:pPr>
          <a:r>
            <a:rPr lang="en-US" sz="2000" dirty="0" err="1"/>
            <a:t>janv</a:t>
          </a:r>
          <a:r>
            <a:rPr lang="en-US" sz="2000" dirty="0"/>
            <a:t>. 2020</a:t>
          </a:r>
        </a:p>
      </dgm:t>
    </dgm:pt>
    <dgm:pt modelId="{E9819CEB-A414-4630-92B2-21CCB488A836}" type="parTrans" cxnId="{3EEFA4FB-7C21-47AB-8522-5E9E09D9292B}">
      <dgm:prSet/>
      <dgm:spPr/>
      <dgm:t>
        <a:bodyPr/>
        <a:lstStyle/>
        <a:p>
          <a:endParaRPr lang="en-US" sz="2800"/>
        </a:p>
      </dgm:t>
    </dgm:pt>
    <dgm:pt modelId="{B5CAEB2E-9916-4CF0-9292-1E88EE93DFF1}" type="sibTrans" cxnId="{3EEFA4FB-7C21-47AB-8522-5E9E09D9292B}">
      <dgm:prSet/>
      <dgm:spPr/>
      <dgm:t>
        <a:bodyPr/>
        <a:lstStyle/>
        <a:p>
          <a:endParaRPr lang="en-US" sz="2800"/>
        </a:p>
      </dgm:t>
    </dgm:pt>
    <dgm:pt modelId="{19B983C9-729A-4971-991F-E05B1AE4F30C}">
      <dgm:prSet custT="1"/>
      <dgm:spPr/>
      <dgm:t>
        <a:bodyPr/>
        <a:lstStyle/>
        <a:p>
          <a:r>
            <a:rPr lang="en-US" sz="1800" dirty="0" err="1"/>
            <a:t>Conférence</a:t>
          </a:r>
          <a:r>
            <a:rPr lang="en-US" sz="1800" dirty="0"/>
            <a:t> de consensus (</a:t>
          </a:r>
          <a:r>
            <a:rPr lang="en-US" sz="1800" dirty="0" err="1"/>
            <a:t>janvier</a:t>
          </a:r>
          <a:r>
            <a:rPr lang="en-US" sz="1800" dirty="0"/>
            <a:t> 2020): revue de </a:t>
          </a:r>
          <a:r>
            <a:rPr lang="en-US" sz="1800" dirty="0" err="1"/>
            <a:t>littérature</a:t>
          </a:r>
          <a:r>
            <a:rPr lang="en-US" sz="1800" dirty="0"/>
            <a:t>.</a:t>
          </a:r>
        </a:p>
      </dgm:t>
    </dgm:pt>
    <dgm:pt modelId="{E9F7305D-8EF2-4C30-8132-7BAD33CE0989}" type="parTrans" cxnId="{64269807-4D47-42A5-AD46-302C25044F14}">
      <dgm:prSet/>
      <dgm:spPr/>
      <dgm:t>
        <a:bodyPr/>
        <a:lstStyle/>
        <a:p>
          <a:endParaRPr lang="en-US" sz="2800"/>
        </a:p>
      </dgm:t>
    </dgm:pt>
    <dgm:pt modelId="{56B37D1D-3E33-4FD1-B390-072F93F756D5}" type="sibTrans" cxnId="{64269807-4D47-42A5-AD46-302C25044F14}">
      <dgm:prSet/>
      <dgm:spPr/>
      <dgm:t>
        <a:bodyPr/>
        <a:lstStyle/>
        <a:p>
          <a:endParaRPr lang="en-US" sz="2800"/>
        </a:p>
      </dgm:t>
    </dgm:pt>
    <dgm:pt modelId="{0131B615-F95F-46CC-84C7-48D0F1CA6910}" type="pres">
      <dgm:prSet presAssocID="{50262046-686E-48FA-B903-B456C05011BC}" presName="root" presStyleCnt="0">
        <dgm:presLayoutVars>
          <dgm:chMax/>
          <dgm:chPref/>
          <dgm:animLvl val="lvl"/>
        </dgm:presLayoutVars>
      </dgm:prSet>
      <dgm:spPr/>
      <dgm:t>
        <a:bodyPr/>
        <a:lstStyle/>
        <a:p>
          <a:endParaRPr lang="fr-FR"/>
        </a:p>
      </dgm:t>
    </dgm:pt>
    <dgm:pt modelId="{421EA0AA-CAAC-4A28-A5F5-0DF9346C2152}" type="pres">
      <dgm:prSet presAssocID="{50262046-686E-48FA-B903-B456C05011BC}" presName="divider" presStyleLbl="fgAccFollowNode1" presStyleIdx="0" presStyleCnt="1"/>
      <dgm:spPr>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tailEnd type="triangle" w="lg" len="lg"/>
        </a:ln>
        <a:effectLst/>
      </dgm:spPr>
    </dgm:pt>
    <dgm:pt modelId="{8AA8F46F-2517-4B61-A007-0DD07FD6E3DF}" type="pres">
      <dgm:prSet presAssocID="{50262046-686E-48FA-B903-B456C05011BC}" presName="nodes" presStyleCnt="0">
        <dgm:presLayoutVars>
          <dgm:chMax/>
          <dgm:chPref/>
          <dgm:animLvl val="lvl"/>
        </dgm:presLayoutVars>
      </dgm:prSet>
      <dgm:spPr/>
    </dgm:pt>
    <dgm:pt modelId="{15BBD294-5FA6-4010-BE94-D1208EF80A21}" type="pres">
      <dgm:prSet presAssocID="{D2A20D73-F4BB-45B1-B399-E3E9152F26C7}" presName="composite" presStyleCnt="0"/>
      <dgm:spPr/>
    </dgm:pt>
    <dgm:pt modelId="{6F53F789-39E3-4961-88A2-32D598E73A13}" type="pres">
      <dgm:prSet presAssocID="{D2A20D73-F4BB-45B1-B399-E3E9152F26C7}" presName="L1TextContainer" presStyleLbl="revTx" presStyleIdx="0" presStyleCnt="4">
        <dgm:presLayoutVars>
          <dgm:chMax val="1"/>
          <dgm:chPref val="1"/>
          <dgm:bulletEnabled val="1"/>
        </dgm:presLayoutVars>
      </dgm:prSet>
      <dgm:spPr/>
      <dgm:t>
        <a:bodyPr/>
        <a:lstStyle/>
        <a:p>
          <a:endParaRPr lang="fr-FR"/>
        </a:p>
      </dgm:t>
    </dgm:pt>
    <dgm:pt modelId="{7B3E0125-42AE-4215-A1EC-54B93E3D1CBD}" type="pres">
      <dgm:prSet presAssocID="{D2A20D73-F4BB-45B1-B399-E3E9152F26C7}" presName="L2TextContainerWrapper" presStyleCnt="0">
        <dgm:presLayoutVars>
          <dgm:chMax val="0"/>
          <dgm:chPref val="0"/>
          <dgm:bulletEnabled val="1"/>
        </dgm:presLayoutVars>
      </dgm:prSet>
      <dgm:spPr/>
    </dgm:pt>
    <dgm:pt modelId="{F8F3F775-9BA8-409C-A7D2-42D007527580}" type="pres">
      <dgm:prSet presAssocID="{D2A20D73-F4BB-45B1-B399-E3E9152F26C7}" presName="L2TextContainer" presStyleLbl="bgAcc1" presStyleIdx="0" presStyleCnt="4"/>
      <dgm:spPr/>
      <dgm:t>
        <a:bodyPr/>
        <a:lstStyle/>
        <a:p>
          <a:endParaRPr lang="fr-FR"/>
        </a:p>
      </dgm:t>
    </dgm:pt>
    <dgm:pt modelId="{93FB1B74-7185-4255-909A-BD8CF537A54E}" type="pres">
      <dgm:prSet presAssocID="{D2A20D73-F4BB-45B1-B399-E3E9152F26C7}" presName="FlexibleEmptyPlaceHolder" presStyleCnt="0"/>
      <dgm:spPr/>
    </dgm:pt>
    <dgm:pt modelId="{770EB207-1933-4248-B3B5-A9D6A519002B}" type="pres">
      <dgm:prSet presAssocID="{D2A20D73-F4BB-45B1-B399-E3E9152F26C7}" presName="ConnectLine" presStyleLbl="sibTrans1D1" presStyleIdx="0" presStyleCnt="4"/>
      <dgm:spPr>
        <a:noFill/>
        <a:ln w="6350" cap="flat" cmpd="sng" algn="ctr">
          <a:solidFill>
            <a:schemeClr val="accent5">
              <a:hueOff val="0"/>
              <a:satOff val="0"/>
              <a:lumOff val="0"/>
              <a:alphaOff val="0"/>
            </a:schemeClr>
          </a:solidFill>
          <a:prstDash val="dash"/>
          <a:miter lim="800000"/>
        </a:ln>
        <a:effectLst/>
      </dgm:spPr>
    </dgm:pt>
    <dgm:pt modelId="{8AD7B54B-DE8C-4B77-9A13-555F45BA1D56}" type="pres">
      <dgm:prSet presAssocID="{D2A20D73-F4BB-45B1-B399-E3E9152F26C7}" presName="ConnectorPoint" presStyleLbl="alignNode1" presStyleIdx="0" presStyleCnt="4"/>
      <dgm:spPr/>
    </dgm:pt>
    <dgm:pt modelId="{B776182C-50B9-46F8-BD51-23FE91498116}" type="pres">
      <dgm:prSet presAssocID="{D2A20D73-F4BB-45B1-B399-E3E9152F26C7}" presName="EmptyPlaceHolder" presStyleCnt="0"/>
      <dgm:spPr/>
    </dgm:pt>
    <dgm:pt modelId="{7884472C-A98C-42CD-AAED-51E5AFE25D67}" type="pres">
      <dgm:prSet presAssocID="{209246C2-EE9A-4113-BF62-B033856419F9}" presName="spaceBetweenRectangles" presStyleCnt="0"/>
      <dgm:spPr/>
    </dgm:pt>
    <dgm:pt modelId="{B4387F0A-69D4-433C-840F-20F363A84DDA}" type="pres">
      <dgm:prSet presAssocID="{4B45F314-E20C-4BAC-979B-54E358B530AB}" presName="composite" presStyleCnt="0"/>
      <dgm:spPr/>
    </dgm:pt>
    <dgm:pt modelId="{8BB09185-7C04-4789-9385-440264A67148}" type="pres">
      <dgm:prSet presAssocID="{4B45F314-E20C-4BAC-979B-54E358B530AB}" presName="L1TextContainer" presStyleLbl="revTx" presStyleIdx="1" presStyleCnt="4">
        <dgm:presLayoutVars>
          <dgm:chMax val="1"/>
          <dgm:chPref val="1"/>
          <dgm:bulletEnabled val="1"/>
        </dgm:presLayoutVars>
      </dgm:prSet>
      <dgm:spPr/>
      <dgm:t>
        <a:bodyPr/>
        <a:lstStyle/>
        <a:p>
          <a:endParaRPr lang="fr-FR"/>
        </a:p>
      </dgm:t>
    </dgm:pt>
    <dgm:pt modelId="{028AE663-47F2-4D75-8D8A-9FBEAEC0DA8F}" type="pres">
      <dgm:prSet presAssocID="{4B45F314-E20C-4BAC-979B-54E358B530AB}" presName="L2TextContainerWrapper" presStyleCnt="0">
        <dgm:presLayoutVars>
          <dgm:chMax val="0"/>
          <dgm:chPref val="0"/>
          <dgm:bulletEnabled val="1"/>
        </dgm:presLayoutVars>
      </dgm:prSet>
      <dgm:spPr/>
    </dgm:pt>
    <dgm:pt modelId="{5826DCBF-50CD-4047-9A52-F37A874D8AEF}" type="pres">
      <dgm:prSet presAssocID="{4B45F314-E20C-4BAC-979B-54E358B530AB}" presName="L2TextContainer" presStyleLbl="bgAcc1" presStyleIdx="1" presStyleCnt="4" custScaleX="121208"/>
      <dgm:spPr/>
      <dgm:t>
        <a:bodyPr/>
        <a:lstStyle/>
        <a:p>
          <a:endParaRPr lang="fr-FR"/>
        </a:p>
      </dgm:t>
    </dgm:pt>
    <dgm:pt modelId="{EC179A85-D828-4E3D-81C4-3772BB087C2C}" type="pres">
      <dgm:prSet presAssocID="{4B45F314-E20C-4BAC-979B-54E358B530AB}" presName="FlexibleEmptyPlaceHolder" presStyleCnt="0"/>
      <dgm:spPr/>
    </dgm:pt>
    <dgm:pt modelId="{88B94841-5753-433A-87AE-FB9722618701}" type="pres">
      <dgm:prSet presAssocID="{4B45F314-E20C-4BAC-979B-54E358B530AB}" presName="ConnectLine" presStyleLbl="sibTrans1D1" presStyleIdx="1" presStyleCnt="4"/>
      <dgm:spPr>
        <a:noFill/>
        <a:ln w="6350" cap="flat" cmpd="sng" algn="ctr">
          <a:solidFill>
            <a:schemeClr val="accent5">
              <a:hueOff val="-2451115"/>
              <a:satOff val="-3409"/>
              <a:lumOff val="-1307"/>
              <a:alphaOff val="0"/>
            </a:schemeClr>
          </a:solidFill>
          <a:prstDash val="dash"/>
          <a:miter lim="800000"/>
        </a:ln>
        <a:effectLst/>
      </dgm:spPr>
    </dgm:pt>
    <dgm:pt modelId="{64A92C62-7DE2-4100-808C-094D40A6904C}" type="pres">
      <dgm:prSet presAssocID="{4B45F314-E20C-4BAC-979B-54E358B530AB}" presName="ConnectorPoint" presStyleLbl="alignNode1" presStyleIdx="1" presStyleCnt="4"/>
      <dgm:spPr/>
    </dgm:pt>
    <dgm:pt modelId="{6BCA4CFB-7E25-4329-A82C-B88CB6721B6E}" type="pres">
      <dgm:prSet presAssocID="{4B45F314-E20C-4BAC-979B-54E358B530AB}" presName="EmptyPlaceHolder" presStyleCnt="0"/>
      <dgm:spPr/>
    </dgm:pt>
    <dgm:pt modelId="{F3EDFFCF-7790-4717-8465-CA0B528A94A6}" type="pres">
      <dgm:prSet presAssocID="{9CE2FBC4-DB08-401C-A023-3E3DAB0BA47D}" presName="spaceBetweenRectangles" presStyleCnt="0"/>
      <dgm:spPr/>
    </dgm:pt>
    <dgm:pt modelId="{8E616796-C5B9-4691-9FE0-4C7CC790B8F5}" type="pres">
      <dgm:prSet presAssocID="{BF33F13F-67BC-4588-931F-7982BA2EA6C8}" presName="composite" presStyleCnt="0"/>
      <dgm:spPr/>
    </dgm:pt>
    <dgm:pt modelId="{926E0A24-1291-4C65-BDC1-27615198B90B}" type="pres">
      <dgm:prSet presAssocID="{BF33F13F-67BC-4588-931F-7982BA2EA6C8}" presName="L1TextContainer" presStyleLbl="revTx" presStyleIdx="2" presStyleCnt="4">
        <dgm:presLayoutVars>
          <dgm:chMax val="1"/>
          <dgm:chPref val="1"/>
          <dgm:bulletEnabled val="1"/>
        </dgm:presLayoutVars>
      </dgm:prSet>
      <dgm:spPr/>
      <dgm:t>
        <a:bodyPr/>
        <a:lstStyle/>
        <a:p>
          <a:endParaRPr lang="fr-FR"/>
        </a:p>
      </dgm:t>
    </dgm:pt>
    <dgm:pt modelId="{6F1BB3F8-A16B-4A13-96CE-3B117C9E1DED}" type="pres">
      <dgm:prSet presAssocID="{BF33F13F-67BC-4588-931F-7982BA2EA6C8}" presName="L2TextContainerWrapper" presStyleCnt="0">
        <dgm:presLayoutVars>
          <dgm:chMax val="0"/>
          <dgm:chPref val="0"/>
          <dgm:bulletEnabled val="1"/>
        </dgm:presLayoutVars>
      </dgm:prSet>
      <dgm:spPr/>
    </dgm:pt>
    <dgm:pt modelId="{75CDE236-83AD-4480-BA06-26BBDB96F639}" type="pres">
      <dgm:prSet presAssocID="{BF33F13F-67BC-4588-931F-7982BA2EA6C8}" presName="L2TextContainer" presStyleLbl="bgAcc1" presStyleIdx="2" presStyleCnt="4"/>
      <dgm:spPr/>
      <dgm:t>
        <a:bodyPr/>
        <a:lstStyle/>
        <a:p>
          <a:endParaRPr lang="fr-FR"/>
        </a:p>
      </dgm:t>
    </dgm:pt>
    <dgm:pt modelId="{37C1FFFB-429A-4585-9C26-6D9B1839BDC8}" type="pres">
      <dgm:prSet presAssocID="{BF33F13F-67BC-4588-931F-7982BA2EA6C8}" presName="FlexibleEmptyPlaceHolder" presStyleCnt="0"/>
      <dgm:spPr/>
    </dgm:pt>
    <dgm:pt modelId="{2075B375-61B0-4B3B-86F5-DB6A4D20A657}" type="pres">
      <dgm:prSet presAssocID="{BF33F13F-67BC-4588-931F-7982BA2EA6C8}" presName="ConnectLine" presStyleLbl="sibTrans1D1" presStyleIdx="2" presStyleCnt="4"/>
      <dgm:spPr>
        <a:noFill/>
        <a:ln w="6350" cap="flat" cmpd="sng" algn="ctr">
          <a:solidFill>
            <a:schemeClr val="accent5">
              <a:hueOff val="-4902230"/>
              <a:satOff val="-6819"/>
              <a:lumOff val="-2615"/>
              <a:alphaOff val="0"/>
            </a:schemeClr>
          </a:solidFill>
          <a:prstDash val="dash"/>
          <a:miter lim="800000"/>
        </a:ln>
        <a:effectLst/>
      </dgm:spPr>
    </dgm:pt>
    <dgm:pt modelId="{563F37E9-5575-4D0E-AE8E-1D1EF9D5CBFE}" type="pres">
      <dgm:prSet presAssocID="{BF33F13F-67BC-4588-931F-7982BA2EA6C8}" presName="ConnectorPoint" presStyleLbl="alignNode1" presStyleIdx="2" presStyleCnt="4"/>
      <dgm:spPr/>
    </dgm:pt>
    <dgm:pt modelId="{8301A237-81A8-4B5A-B4C1-54F9738B68A0}" type="pres">
      <dgm:prSet presAssocID="{BF33F13F-67BC-4588-931F-7982BA2EA6C8}" presName="EmptyPlaceHolder" presStyleCnt="0"/>
      <dgm:spPr/>
    </dgm:pt>
    <dgm:pt modelId="{3D43BD10-6FE8-472A-AF96-09C6E5E5A696}" type="pres">
      <dgm:prSet presAssocID="{35DF3355-72D4-4C10-A2D6-70432875CD9D}" presName="spaceBetweenRectangles" presStyleCnt="0"/>
      <dgm:spPr/>
    </dgm:pt>
    <dgm:pt modelId="{6A46BB4C-EB4C-4B60-8B6F-283B4C741D33}" type="pres">
      <dgm:prSet presAssocID="{DEC63496-28A2-4FBA-8976-6551B6653547}" presName="composite" presStyleCnt="0"/>
      <dgm:spPr/>
    </dgm:pt>
    <dgm:pt modelId="{6297BFAB-B9B4-4FC8-80B8-23BFED99DF6E}" type="pres">
      <dgm:prSet presAssocID="{DEC63496-28A2-4FBA-8976-6551B6653547}" presName="L1TextContainer" presStyleLbl="revTx" presStyleIdx="3" presStyleCnt="4">
        <dgm:presLayoutVars>
          <dgm:chMax val="1"/>
          <dgm:chPref val="1"/>
          <dgm:bulletEnabled val="1"/>
        </dgm:presLayoutVars>
      </dgm:prSet>
      <dgm:spPr/>
      <dgm:t>
        <a:bodyPr/>
        <a:lstStyle/>
        <a:p>
          <a:endParaRPr lang="fr-FR"/>
        </a:p>
      </dgm:t>
    </dgm:pt>
    <dgm:pt modelId="{92B5A030-4B32-4EF7-8D88-79B67C3117B0}" type="pres">
      <dgm:prSet presAssocID="{DEC63496-28A2-4FBA-8976-6551B6653547}" presName="L2TextContainerWrapper" presStyleCnt="0">
        <dgm:presLayoutVars>
          <dgm:chMax val="0"/>
          <dgm:chPref val="0"/>
          <dgm:bulletEnabled val="1"/>
        </dgm:presLayoutVars>
      </dgm:prSet>
      <dgm:spPr/>
    </dgm:pt>
    <dgm:pt modelId="{E7F8A389-C243-4452-A199-649ACB4837A3}" type="pres">
      <dgm:prSet presAssocID="{DEC63496-28A2-4FBA-8976-6551B6653547}" presName="L2TextContainer" presStyleLbl="bgAcc1" presStyleIdx="3" presStyleCnt="4"/>
      <dgm:spPr/>
      <dgm:t>
        <a:bodyPr/>
        <a:lstStyle/>
        <a:p>
          <a:endParaRPr lang="fr-FR"/>
        </a:p>
      </dgm:t>
    </dgm:pt>
    <dgm:pt modelId="{E16C45BD-EE98-4D7A-9BD5-89AC4AD2DF6F}" type="pres">
      <dgm:prSet presAssocID="{DEC63496-28A2-4FBA-8976-6551B6653547}" presName="FlexibleEmptyPlaceHolder" presStyleCnt="0"/>
      <dgm:spPr/>
    </dgm:pt>
    <dgm:pt modelId="{7785F93A-1020-49CB-9E25-BF646625A3A8}" type="pres">
      <dgm:prSet presAssocID="{DEC63496-28A2-4FBA-8976-6551B6653547}" presName="ConnectLine" presStyleLbl="sibTrans1D1" presStyleIdx="3" presStyleCnt="4"/>
      <dgm:spPr>
        <a:noFill/>
        <a:ln w="6350" cap="flat" cmpd="sng" algn="ctr">
          <a:solidFill>
            <a:schemeClr val="accent5">
              <a:hueOff val="-7353344"/>
              <a:satOff val="-10228"/>
              <a:lumOff val="-3922"/>
              <a:alphaOff val="0"/>
            </a:schemeClr>
          </a:solidFill>
          <a:prstDash val="dash"/>
          <a:miter lim="800000"/>
        </a:ln>
        <a:effectLst/>
      </dgm:spPr>
    </dgm:pt>
    <dgm:pt modelId="{C4160CF3-B287-49DD-BAFE-3CECCC7F8AE4}" type="pres">
      <dgm:prSet presAssocID="{DEC63496-28A2-4FBA-8976-6551B6653547}" presName="ConnectorPoint" presStyleLbl="alignNode1" presStyleIdx="3" presStyleCnt="4"/>
      <dgm:spPr/>
    </dgm:pt>
    <dgm:pt modelId="{4D0C07A0-F733-4396-BEDE-C7459DD7CCDE}" type="pres">
      <dgm:prSet presAssocID="{DEC63496-28A2-4FBA-8976-6551B6653547}" presName="EmptyPlaceHolder" presStyleCnt="0"/>
      <dgm:spPr/>
    </dgm:pt>
  </dgm:ptLst>
  <dgm:cxnLst>
    <dgm:cxn modelId="{5F5E2C41-CAE8-4645-916F-79840DDDC70B}" type="presOf" srcId="{DEC63496-28A2-4FBA-8976-6551B6653547}" destId="{6297BFAB-B9B4-4FC8-80B8-23BFED99DF6E}" srcOrd="0" destOrd="0" presId="urn:microsoft.com/office/officeart/2016/7/layout/BasicTimeline"/>
    <dgm:cxn modelId="{6537EBD7-91D9-4D5B-A17E-948BB1AE7824}" type="presOf" srcId="{D2A20D73-F4BB-45B1-B399-E3E9152F26C7}" destId="{6F53F789-39E3-4961-88A2-32D598E73A13}" srcOrd="0" destOrd="0" presId="urn:microsoft.com/office/officeart/2016/7/layout/BasicTimeline"/>
    <dgm:cxn modelId="{6829DF22-9D81-4E23-AEFC-2E015F08E7AC}" srcId="{BF33F13F-67BC-4588-931F-7982BA2EA6C8}" destId="{36DBCFB9-D166-47B4-9ADD-582E16C65FAE}" srcOrd="0" destOrd="0" parTransId="{DB493873-370F-46B8-B242-1810697C3F79}" sibTransId="{F43552C4-C7A1-46DD-93FD-059ACF27C5EB}"/>
    <dgm:cxn modelId="{965268E7-239C-4DF4-8C0E-2502C7C73E58}" type="presOf" srcId="{BF33F13F-67BC-4588-931F-7982BA2EA6C8}" destId="{926E0A24-1291-4C65-BDC1-27615198B90B}" srcOrd="0" destOrd="0" presId="urn:microsoft.com/office/officeart/2016/7/layout/BasicTimeline"/>
    <dgm:cxn modelId="{B7E3241B-D74C-4426-916A-B82B2EBF6181}" type="presOf" srcId="{621CFBB2-D9C2-48FA-8378-D3EA360EEB07}" destId="{5826DCBF-50CD-4047-9A52-F37A874D8AEF}" srcOrd="0" destOrd="0" presId="urn:microsoft.com/office/officeart/2016/7/layout/BasicTimeline"/>
    <dgm:cxn modelId="{6AF7BF79-2F37-48BC-864B-45CF5F6CE3C7}" srcId="{50262046-686E-48FA-B903-B456C05011BC}" destId="{BF33F13F-67BC-4588-931F-7982BA2EA6C8}" srcOrd="2" destOrd="0" parTransId="{5AE72C98-4013-4037-B235-70663B31E8C4}" sibTransId="{35DF3355-72D4-4C10-A2D6-70432875CD9D}"/>
    <dgm:cxn modelId="{64269807-4D47-42A5-AD46-302C25044F14}" srcId="{DEC63496-28A2-4FBA-8976-6551B6653547}" destId="{19B983C9-729A-4971-991F-E05B1AE4F30C}" srcOrd="0" destOrd="0" parTransId="{E9F7305D-8EF2-4C30-8132-7BAD33CE0989}" sibTransId="{56B37D1D-3E33-4FD1-B390-072F93F756D5}"/>
    <dgm:cxn modelId="{8BFD1B88-F11D-46BD-97AD-B483DF852C99}" type="presOf" srcId="{36DBCFB9-D166-47B4-9ADD-582E16C65FAE}" destId="{75CDE236-83AD-4480-BA06-26BBDB96F639}" srcOrd="0" destOrd="0" presId="urn:microsoft.com/office/officeart/2016/7/layout/BasicTimeline"/>
    <dgm:cxn modelId="{74AA8FD4-09D6-4765-B23B-4A6EE119AC7E}" srcId="{D2A20D73-F4BB-45B1-B399-E3E9152F26C7}" destId="{33B0632E-293A-440F-92C5-FB7D91C6A4B7}" srcOrd="0" destOrd="0" parTransId="{9E04E795-A19B-4254-A858-A951C372D55D}" sibTransId="{6E191EEC-49E6-44EB-A8A2-7A4EAB75FF4D}"/>
    <dgm:cxn modelId="{8ACE39BB-05FA-4808-8121-F7CA264BB54F}" srcId="{50262046-686E-48FA-B903-B456C05011BC}" destId="{D2A20D73-F4BB-45B1-B399-E3E9152F26C7}" srcOrd="0" destOrd="0" parTransId="{5986A998-E6A6-43A8-8367-192DE88B9133}" sibTransId="{209246C2-EE9A-4113-BF62-B033856419F9}"/>
    <dgm:cxn modelId="{253A9ABD-EE02-4851-9555-48EAFD51BEBD}" type="presOf" srcId="{50262046-686E-48FA-B903-B456C05011BC}" destId="{0131B615-F95F-46CC-84C7-48D0F1CA6910}" srcOrd="0" destOrd="0" presId="urn:microsoft.com/office/officeart/2016/7/layout/BasicTimeline"/>
    <dgm:cxn modelId="{3EEFA4FB-7C21-47AB-8522-5E9E09D9292B}" srcId="{50262046-686E-48FA-B903-B456C05011BC}" destId="{DEC63496-28A2-4FBA-8976-6551B6653547}" srcOrd="3" destOrd="0" parTransId="{E9819CEB-A414-4630-92B2-21CCB488A836}" sibTransId="{B5CAEB2E-9916-4CF0-9292-1E88EE93DFF1}"/>
    <dgm:cxn modelId="{E031719C-C4CA-4A54-AA92-BE468237B471}" type="presOf" srcId="{33B0632E-293A-440F-92C5-FB7D91C6A4B7}" destId="{F8F3F775-9BA8-409C-A7D2-42D007527580}" srcOrd="0" destOrd="0" presId="urn:microsoft.com/office/officeart/2016/7/layout/BasicTimeline"/>
    <dgm:cxn modelId="{D61CFFEB-FE2B-4823-93FF-23BAD44E788C}" srcId="{4B45F314-E20C-4BAC-979B-54E358B530AB}" destId="{621CFBB2-D9C2-48FA-8378-D3EA360EEB07}" srcOrd="0" destOrd="0" parTransId="{29BD6572-A360-4DF4-A8F1-87A1F43E5B4C}" sibTransId="{1AC10DC7-7FE6-438B-B86F-B4E5A7158D1E}"/>
    <dgm:cxn modelId="{79953524-35BA-4A13-B56D-D61CB893AD25}" type="presOf" srcId="{4B45F314-E20C-4BAC-979B-54E358B530AB}" destId="{8BB09185-7C04-4789-9385-440264A67148}" srcOrd="0" destOrd="0" presId="urn:microsoft.com/office/officeart/2016/7/layout/BasicTimeline"/>
    <dgm:cxn modelId="{9165CE5B-1A87-4827-BCF9-D0F0B35DCB70}" srcId="{50262046-686E-48FA-B903-B456C05011BC}" destId="{4B45F314-E20C-4BAC-979B-54E358B530AB}" srcOrd="1" destOrd="0" parTransId="{10C68BD2-31C8-46F9-A3CB-2D862F68E5A0}" sibTransId="{9CE2FBC4-DB08-401C-A023-3E3DAB0BA47D}"/>
    <dgm:cxn modelId="{73D7192F-2827-4E38-BEE4-5DF8D8EC069D}" type="presOf" srcId="{19B983C9-729A-4971-991F-E05B1AE4F30C}" destId="{E7F8A389-C243-4452-A199-649ACB4837A3}" srcOrd="0" destOrd="0" presId="urn:microsoft.com/office/officeart/2016/7/layout/BasicTimeline"/>
    <dgm:cxn modelId="{4103E780-B096-4D40-BF91-E61C1E6769F8}" type="presParOf" srcId="{0131B615-F95F-46CC-84C7-48D0F1CA6910}" destId="{421EA0AA-CAAC-4A28-A5F5-0DF9346C2152}" srcOrd="0" destOrd="0" presId="urn:microsoft.com/office/officeart/2016/7/layout/BasicTimeline"/>
    <dgm:cxn modelId="{2EFA4E89-E367-49AE-B535-8B2B721A5F1C}" type="presParOf" srcId="{0131B615-F95F-46CC-84C7-48D0F1CA6910}" destId="{8AA8F46F-2517-4B61-A007-0DD07FD6E3DF}" srcOrd="1" destOrd="0" presId="urn:microsoft.com/office/officeart/2016/7/layout/BasicTimeline"/>
    <dgm:cxn modelId="{FF63962E-B3C1-420A-AD56-897CD01674B7}" type="presParOf" srcId="{8AA8F46F-2517-4B61-A007-0DD07FD6E3DF}" destId="{15BBD294-5FA6-4010-BE94-D1208EF80A21}" srcOrd="0" destOrd="0" presId="urn:microsoft.com/office/officeart/2016/7/layout/BasicTimeline"/>
    <dgm:cxn modelId="{D1EE15CB-7A9F-4BBF-B5B9-C922AA0FF732}" type="presParOf" srcId="{15BBD294-5FA6-4010-BE94-D1208EF80A21}" destId="{6F53F789-39E3-4961-88A2-32D598E73A13}" srcOrd="0" destOrd="0" presId="urn:microsoft.com/office/officeart/2016/7/layout/BasicTimeline"/>
    <dgm:cxn modelId="{16C1EFFE-554B-433B-B802-CD2B7264E347}" type="presParOf" srcId="{15BBD294-5FA6-4010-BE94-D1208EF80A21}" destId="{7B3E0125-42AE-4215-A1EC-54B93E3D1CBD}" srcOrd="1" destOrd="0" presId="urn:microsoft.com/office/officeart/2016/7/layout/BasicTimeline"/>
    <dgm:cxn modelId="{CBD647A0-B351-400F-9F58-CF291FDF44A7}" type="presParOf" srcId="{7B3E0125-42AE-4215-A1EC-54B93E3D1CBD}" destId="{F8F3F775-9BA8-409C-A7D2-42D007527580}" srcOrd="0" destOrd="0" presId="urn:microsoft.com/office/officeart/2016/7/layout/BasicTimeline"/>
    <dgm:cxn modelId="{E1870E3C-0DF8-42A3-AC76-3D347DDB1C2F}" type="presParOf" srcId="{7B3E0125-42AE-4215-A1EC-54B93E3D1CBD}" destId="{93FB1B74-7185-4255-909A-BD8CF537A54E}" srcOrd="1" destOrd="0" presId="urn:microsoft.com/office/officeart/2016/7/layout/BasicTimeline"/>
    <dgm:cxn modelId="{4A81DFF1-C3CF-43A7-9702-28C3E3AEDD3B}" type="presParOf" srcId="{15BBD294-5FA6-4010-BE94-D1208EF80A21}" destId="{770EB207-1933-4248-B3B5-A9D6A519002B}" srcOrd="2" destOrd="0" presId="urn:microsoft.com/office/officeart/2016/7/layout/BasicTimeline"/>
    <dgm:cxn modelId="{E4CCBBB5-F08A-4DA9-AB55-20EE561B5AA4}" type="presParOf" srcId="{15BBD294-5FA6-4010-BE94-D1208EF80A21}" destId="{8AD7B54B-DE8C-4B77-9A13-555F45BA1D56}" srcOrd="3" destOrd="0" presId="urn:microsoft.com/office/officeart/2016/7/layout/BasicTimeline"/>
    <dgm:cxn modelId="{BF9FE0B7-FBB7-45D5-9F97-74035CE8B9C4}" type="presParOf" srcId="{15BBD294-5FA6-4010-BE94-D1208EF80A21}" destId="{B776182C-50B9-46F8-BD51-23FE91498116}" srcOrd="4" destOrd="0" presId="urn:microsoft.com/office/officeart/2016/7/layout/BasicTimeline"/>
    <dgm:cxn modelId="{24E1C35C-0DA5-4A20-AAD6-0CB17FD2141D}" type="presParOf" srcId="{8AA8F46F-2517-4B61-A007-0DD07FD6E3DF}" destId="{7884472C-A98C-42CD-AAED-51E5AFE25D67}" srcOrd="1" destOrd="0" presId="urn:microsoft.com/office/officeart/2016/7/layout/BasicTimeline"/>
    <dgm:cxn modelId="{65B157BB-8BD0-4701-B818-9F0AD2DEEE3D}" type="presParOf" srcId="{8AA8F46F-2517-4B61-A007-0DD07FD6E3DF}" destId="{B4387F0A-69D4-433C-840F-20F363A84DDA}" srcOrd="2" destOrd="0" presId="urn:microsoft.com/office/officeart/2016/7/layout/BasicTimeline"/>
    <dgm:cxn modelId="{B66EB176-3D7E-4D19-A14E-C45AE53741F9}" type="presParOf" srcId="{B4387F0A-69D4-433C-840F-20F363A84DDA}" destId="{8BB09185-7C04-4789-9385-440264A67148}" srcOrd="0" destOrd="0" presId="urn:microsoft.com/office/officeart/2016/7/layout/BasicTimeline"/>
    <dgm:cxn modelId="{FBF438B1-6946-4A87-B589-A1EFE59BE10E}" type="presParOf" srcId="{B4387F0A-69D4-433C-840F-20F363A84DDA}" destId="{028AE663-47F2-4D75-8D8A-9FBEAEC0DA8F}" srcOrd="1" destOrd="0" presId="urn:microsoft.com/office/officeart/2016/7/layout/BasicTimeline"/>
    <dgm:cxn modelId="{8BA88026-2737-42B9-B4A0-0817398D8DB7}" type="presParOf" srcId="{028AE663-47F2-4D75-8D8A-9FBEAEC0DA8F}" destId="{5826DCBF-50CD-4047-9A52-F37A874D8AEF}" srcOrd="0" destOrd="0" presId="urn:microsoft.com/office/officeart/2016/7/layout/BasicTimeline"/>
    <dgm:cxn modelId="{802FAE54-7F91-4093-9811-29A32F78CD60}" type="presParOf" srcId="{028AE663-47F2-4D75-8D8A-9FBEAEC0DA8F}" destId="{EC179A85-D828-4E3D-81C4-3772BB087C2C}" srcOrd="1" destOrd="0" presId="urn:microsoft.com/office/officeart/2016/7/layout/BasicTimeline"/>
    <dgm:cxn modelId="{0E979D5A-B9CB-4D08-B85D-3D66164FB6A4}" type="presParOf" srcId="{B4387F0A-69D4-433C-840F-20F363A84DDA}" destId="{88B94841-5753-433A-87AE-FB9722618701}" srcOrd="2" destOrd="0" presId="urn:microsoft.com/office/officeart/2016/7/layout/BasicTimeline"/>
    <dgm:cxn modelId="{5E0D1480-A03F-487D-A880-9EA9310C2F97}" type="presParOf" srcId="{B4387F0A-69D4-433C-840F-20F363A84DDA}" destId="{64A92C62-7DE2-4100-808C-094D40A6904C}" srcOrd="3" destOrd="0" presId="urn:microsoft.com/office/officeart/2016/7/layout/BasicTimeline"/>
    <dgm:cxn modelId="{E8791CD0-04D9-40E5-9E6E-F3F6A5F1CC81}" type="presParOf" srcId="{B4387F0A-69D4-433C-840F-20F363A84DDA}" destId="{6BCA4CFB-7E25-4329-A82C-B88CB6721B6E}" srcOrd="4" destOrd="0" presId="urn:microsoft.com/office/officeart/2016/7/layout/BasicTimeline"/>
    <dgm:cxn modelId="{6D490494-BBCA-4137-998C-4BF0CB8BC839}" type="presParOf" srcId="{8AA8F46F-2517-4B61-A007-0DD07FD6E3DF}" destId="{F3EDFFCF-7790-4717-8465-CA0B528A94A6}" srcOrd="3" destOrd="0" presId="urn:microsoft.com/office/officeart/2016/7/layout/BasicTimeline"/>
    <dgm:cxn modelId="{4A17EC52-108F-439C-A1D0-54C16D839351}" type="presParOf" srcId="{8AA8F46F-2517-4B61-A007-0DD07FD6E3DF}" destId="{8E616796-C5B9-4691-9FE0-4C7CC790B8F5}" srcOrd="4" destOrd="0" presId="urn:microsoft.com/office/officeart/2016/7/layout/BasicTimeline"/>
    <dgm:cxn modelId="{32FB8B50-791A-406E-83D6-51030602583C}" type="presParOf" srcId="{8E616796-C5B9-4691-9FE0-4C7CC790B8F5}" destId="{926E0A24-1291-4C65-BDC1-27615198B90B}" srcOrd="0" destOrd="0" presId="urn:microsoft.com/office/officeart/2016/7/layout/BasicTimeline"/>
    <dgm:cxn modelId="{F6A91950-A27F-4E54-9F0C-189E7ABAFBBA}" type="presParOf" srcId="{8E616796-C5B9-4691-9FE0-4C7CC790B8F5}" destId="{6F1BB3F8-A16B-4A13-96CE-3B117C9E1DED}" srcOrd="1" destOrd="0" presId="urn:microsoft.com/office/officeart/2016/7/layout/BasicTimeline"/>
    <dgm:cxn modelId="{7ADBECA5-ADE7-4767-AE35-722179C87DAF}" type="presParOf" srcId="{6F1BB3F8-A16B-4A13-96CE-3B117C9E1DED}" destId="{75CDE236-83AD-4480-BA06-26BBDB96F639}" srcOrd="0" destOrd="0" presId="urn:microsoft.com/office/officeart/2016/7/layout/BasicTimeline"/>
    <dgm:cxn modelId="{13AAD5A7-F275-41A8-87CB-47D0D572E758}" type="presParOf" srcId="{6F1BB3F8-A16B-4A13-96CE-3B117C9E1DED}" destId="{37C1FFFB-429A-4585-9C26-6D9B1839BDC8}" srcOrd="1" destOrd="0" presId="urn:microsoft.com/office/officeart/2016/7/layout/BasicTimeline"/>
    <dgm:cxn modelId="{02822BDA-2695-40F1-86D8-84B95871A5D9}" type="presParOf" srcId="{8E616796-C5B9-4691-9FE0-4C7CC790B8F5}" destId="{2075B375-61B0-4B3B-86F5-DB6A4D20A657}" srcOrd="2" destOrd="0" presId="urn:microsoft.com/office/officeart/2016/7/layout/BasicTimeline"/>
    <dgm:cxn modelId="{9A59DC64-8A0C-46C2-B452-ABF0BC1B273B}" type="presParOf" srcId="{8E616796-C5B9-4691-9FE0-4C7CC790B8F5}" destId="{563F37E9-5575-4D0E-AE8E-1D1EF9D5CBFE}" srcOrd="3" destOrd="0" presId="urn:microsoft.com/office/officeart/2016/7/layout/BasicTimeline"/>
    <dgm:cxn modelId="{0D1ABE4C-EDA8-4398-B986-F980AB02EA57}" type="presParOf" srcId="{8E616796-C5B9-4691-9FE0-4C7CC790B8F5}" destId="{8301A237-81A8-4B5A-B4C1-54F9738B68A0}" srcOrd="4" destOrd="0" presId="urn:microsoft.com/office/officeart/2016/7/layout/BasicTimeline"/>
    <dgm:cxn modelId="{20CA5D1F-0257-4D8D-AA01-135BDBF0E148}" type="presParOf" srcId="{8AA8F46F-2517-4B61-A007-0DD07FD6E3DF}" destId="{3D43BD10-6FE8-472A-AF96-09C6E5E5A696}" srcOrd="5" destOrd="0" presId="urn:microsoft.com/office/officeart/2016/7/layout/BasicTimeline"/>
    <dgm:cxn modelId="{D0A3B356-5EE2-4308-A546-2EA76C9670A6}" type="presParOf" srcId="{8AA8F46F-2517-4B61-A007-0DD07FD6E3DF}" destId="{6A46BB4C-EB4C-4B60-8B6F-283B4C741D33}" srcOrd="6" destOrd="0" presId="urn:microsoft.com/office/officeart/2016/7/layout/BasicTimeline"/>
    <dgm:cxn modelId="{40C8108B-CAAA-4F9B-B194-6E03B0051327}" type="presParOf" srcId="{6A46BB4C-EB4C-4B60-8B6F-283B4C741D33}" destId="{6297BFAB-B9B4-4FC8-80B8-23BFED99DF6E}" srcOrd="0" destOrd="0" presId="urn:microsoft.com/office/officeart/2016/7/layout/BasicTimeline"/>
    <dgm:cxn modelId="{ABDBCDAB-0E8E-45DB-81C7-F542B27D30E9}" type="presParOf" srcId="{6A46BB4C-EB4C-4B60-8B6F-283B4C741D33}" destId="{92B5A030-4B32-4EF7-8D88-79B67C3117B0}" srcOrd="1" destOrd="0" presId="urn:microsoft.com/office/officeart/2016/7/layout/BasicTimeline"/>
    <dgm:cxn modelId="{56A1BB3D-E35E-4F50-84C9-02DF7D92B58F}" type="presParOf" srcId="{92B5A030-4B32-4EF7-8D88-79B67C3117B0}" destId="{E7F8A389-C243-4452-A199-649ACB4837A3}" srcOrd="0" destOrd="0" presId="urn:microsoft.com/office/officeart/2016/7/layout/BasicTimeline"/>
    <dgm:cxn modelId="{5642D95B-DEAA-4EB3-9920-CCAACB0C4068}" type="presParOf" srcId="{92B5A030-4B32-4EF7-8D88-79B67C3117B0}" destId="{E16C45BD-EE98-4D7A-9BD5-89AC4AD2DF6F}" srcOrd="1" destOrd="0" presId="urn:microsoft.com/office/officeart/2016/7/layout/BasicTimeline"/>
    <dgm:cxn modelId="{460CB52B-10F0-448A-8F1D-31FFC0DA4424}" type="presParOf" srcId="{6A46BB4C-EB4C-4B60-8B6F-283B4C741D33}" destId="{7785F93A-1020-49CB-9E25-BF646625A3A8}" srcOrd="2" destOrd="0" presId="urn:microsoft.com/office/officeart/2016/7/layout/BasicTimeline"/>
    <dgm:cxn modelId="{2C27DEC0-D02E-4AAA-ABE3-D47AD0D08969}" type="presParOf" srcId="{6A46BB4C-EB4C-4B60-8B6F-283B4C741D33}" destId="{C4160CF3-B287-49DD-BAFE-3CECCC7F8AE4}" srcOrd="3" destOrd="0" presId="urn:microsoft.com/office/officeart/2016/7/layout/BasicTimeline"/>
    <dgm:cxn modelId="{DF95D045-CC2B-43D1-9B7C-7DE4B9918725}" type="presParOf" srcId="{6A46BB4C-EB4C-4B60-8B6F-283B4C741D33}" destId="{4D0C07A0-F733-4396-BEDE-C7459DD7CCDE}"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51E597E-45B3-46FC-B7C9-5AFD34E9ABFB}" type="doc">
      <dgm:prSet loTypeId="urn:microsoft.com/office/officeart/2005/8/layout/hChevron3" loCatId="process" qsTypeId="urn:microsoft.com/office/officeart/2005/8/quickstyle/simple1" qsCatId="simple" csTypeId="urn:microsoft.com/office/officeart/2005/8/colors/accent1_2" csCatId="accent1" phldr="1"/>
      <dgm:spPr/>
    </dgm:pt>
    <dgm:pt modelId="{C95CA935-7EBB-404C-9EE8-1C27C179A760}">
      <dgm:prSet phldrT="[Texte]"/>
      <dgm:spPr/>
      <dgm:t>
        <a:bodyPr/>
        <a:lstStyle/>
        <a:p>
          <a:r>
            <a:rPr lang="fr-FR" dirty="0"/>
            <a:t>Cycle 1</a:t>
          </a:r>
        </a:p>
      </dgm:t>
    </dgm:pt>
    <dgm:pt modelId="{3219D464-A1EF-41B4-878C-B592B0FD00AC}" type="parTrans" cxnId="{2FEE27F3-AAD8-4F80-8BAC-AB018510412D}">
      <dgm:prSet/>
      <dgm:spPr/>
      <dgm:t>
        <a:bodyPr/>
        <a:lstStyle/>
        <a:p>
          <a:endParaRPr lang="fr-FR"/>
        </a:p>
      </dgm:t>
    </dgm:pt>
    <dgm:pt modelId="{0519328D-5472-46E0-87CA-FD6B77EB33F1}" type="sibTrans" cxnId="{2FEE27F3-AAD8-4F80-8BAC-AB018510412D}">
      <dgm:prSet/>
      <dgm:spPr/>
      <dgm:t>
        <a:bodyPr/>
        <a:lstStyle/>
        <a:p>
          <a:endParaRPr lang="fr-FR"/>
        </a:p>
      </dgm:t>
    </dgm:pt>
    <dgm:pt modelId="{8E116A35-3BEC-45D5-B070-0F03CE0B48A8}">
      <dgm:prSet phldrT="[Texte]"/>
      <dgm:spPr>
        <a:solidFill>
          <a:srgbClr val="0070C0"/>
        </a:solidFill>
      </dgm:spPr>
      <dgm:t>
        <a:bodyPr/>
        <a:lstStyle/>
        <a:p>
          <a:r>
            <a:rPr lang="fr-FR" dirty="0"/>
            <a:t>Cycle 2</a:t>
          </a:r>
        </a:p>
      </dgm:t>
    </dgm:pt>
    <dgm:pt modelId="{029612B3-73B7-4D61-AF22-A47145ED8EA7}" type="parTrans" cxnId="{58A68F08-B60D-4753-9208-76786935D48A}">
      <dgm:prSet/>
      <dgm:spPr/>
      <dgm:t>
        <a:bodyPr/>
        <a:lstStyle/>
        <a:p>
          <a:endParaRPr lang="fr-FR"/>
        </a:p>
      </dgm:t>
    </dgm:pt>
    <dgm:pt modelId="{AFBE10C7-9D6A-46AB-B21C-CFB3D98987FC}" type="sibTrans" cxnId="{58A68F08-B60D-4753-9208-76786935D48A}">
      <dgm:prSet/>
      <dgm:spPr/>
      <dgm:t>
        <a:bodyPr/>
        <a:lstStyle/>
        <a:p>
          <a:endParaRPr lang="fr-FR"/>
        </a:p>
      </dgm:t>
    </dgm:pt>
    <dgm:pt modelId="{A86B9510-8364-46C3-9913-D691E5BD36B2}">
      <dgm:prSet phldrT="[Texte]"/>
      <dgm:spPr>
        <a:solidFill>
          <a:srgbClr val="002060"/>
        </a:solidFill>
      </dgm:spPr>
      <dgm:t>
        <a:bodyPr/>
        <a:lstStyle/>
        <a:p>
          <a:r>
            <a:rPr lang="fr-FR" dirty="0"/>
            <a:t>Cycle 3</a:t>
          </a:r>
        </a:p>
      </dgm:t>
    </dgm:pt>
    <dgm:pt modelId="{2C077F2E-7863-43B0-9E1B-AA8FEF75FDDA}" type="parTrans" cxnId="{07823DF4-2C99-4CA2-A411-AB8EBE90DCDE}">
      <dgm:prSet/>
      <dgm:spPr/>
      <dgm:t>
        <a:bodyPr/>
        <a:lstStyle/>
        <a:p>
          <a:endParaRPr lang="fr-FR"/>
        </a:p>
      </dgm:t>
    </dgm:pt>
    <dgm:pt modelId="{60AD62CB-C1B9-4A8E-A00B-62662B97BF96}" type="sibTrans" cxnId="{07823DF4-2C99-4CA2-A411-AB8EBE90DCDE}">
      <dgm:prSet/>
      <dgm:spPr/>
      <dgm:t>
        <a:bodyPr/>
        <a:lstStyle/>
        <a:p>
          <a:endParaRPr lang="fr-FR"/>
        </a:p>
      </dgm:t>
    </dgm:pt>
    <dgm:pt modelId="{66FC14B6-67B3-47F8-A6E1-A8B8AB0F2824}" type="pres">
      <dgm:prSet presAssocID="{051E597E-45B3-46FC-B7C9-5AFD34E9ABFB}" presName="Name0" presStyleCnt="0">
        <dgm:presLayoutVars>
          <dgm:dir/>
          <dgm:resizeHandles val="exact"/>
        </dgm:presLayoutVars>
      </dgm:prSet>
      <dgm:spPr/>
    </dgm:pt>
    <dgm:pt modelId="{E493B7AF-4939-4B94-84AE-1E8E2E8EEE72}" type="pres">
      <dgm:prSet presAssocID="{C95CA935-7EBB-404C-9EE8-1C27C179A760}" presName="parTxOnly" presStyleLbl="node1" presStyleIdx="0" presStyleCnt="3">
        <dgm:presLayoutVars>
          <dgm:bulletEnabled val="1"/>
        </dgm:presLayoutVars>
      </dgm:prSet>
      <dgm:spPr/>
      <dgm:t>
        <a:bodyPr/>
        <a:lstStyle/>
        <a:p>
          <a:endParaRPr lang="fr-FR"/>
        </a:p>
      </dgm:t>
    </dgm:pt>
    <dgm:pt modelId="{2BEF14EC-F005-4C2D-BCE5-7F276869C3B0}" type="pres">
      <dgm:prSet presAssocID="{0519328D-5472-46E0-87CA-FD6B77EB33F1}" presName="parSpace" presStyleCnt="0"/>
      <dgm:spPr/>
    </dgm:pt>
    <dgm:pt modelId="{673F995E-52A3-40B5-BA6C-02F56E95476C}" type="pres">
      <dgm:prSet presAssocID="{8E116A35-3BEC-45D5-B070-0F03CE0B48A8}" presName="parTxOnly" presStyleLbl="node1" presStyleIdx="1" presStyleCnt="3">
        <dgm:presLayoutVars>
          <dgm:bulletEnabled val="1"/>
        </dgm:presLayoutVars>
      </dgm:prSet>
      <dgm:spPr/>
      <dgm:t>
        <a:bodyPr/>
        <a:lstStyle/>
        <a:p>
          <a:endParaRPr lang="fr-FR"/>
        </a:p>
      </dgm:t>
    </dgm:pt>
    <dgm:pt modelId="{DDC38711-A1DB-462A-86E7-F7E8267A815D}" type="pres">
      <dgm:prSet presAssocID="{AFBE10C7-9D6A-46AB-B21C-CFB3D98987FC}" presName="parSpace" presStyleCnt="0"/>
      <dgm:spPr/>
    </dgm:pt>
    <dgm:pt modelId="{7E25E603-F797-4E84-B9DB-BAD730905280}" type="pres">
      <dgm:prSet presAssocID="{A86B9510-8364-46C3-9913-D691E5BD36B2}" presName="parTxOnly" presStyleLbl="node1" presStyleIdx="2" presStyleCnt="3">
        <dgm:presLayoutVars>
          <dgm:bulletEnabled val="1"/>
        </dgm:presLayoutVars>
      </dgm:prSet>
      <dgm:spPr/>
      <dgm:t>
        <a:bodyPr/>
        <a:lstStyle/>
        <a:p>
          <a:endParaRPr lang="fr-FR"/>
        </a:p>
      </dgm:t>
    </dgm:pt>
  </dgm:ptLst>
  <dgm:cxnLst>
    <dgm:cxn modelId="{CA6A37D5-695F-47C7-960C-018577110342}" type="presOf" srcId="{8E116A35-3BEC-45D5-B070-0F03CE0B48A8}" destId="{673F995E-52A3-40B5-BA6C-02F56E95476C}" srcOrd="0" destOrd="0" presId="urn:microsoft.com/office/officeart/2005/8/layout/hChevron3"/>
    <dgm:cxn modelId="{83B2342B-0295-4218-87EB-F8EAA5D01FDE}" type="presOf" srcId="{C95CA935-7EBB-404C-9EE8-1C27C179A760}" destId="{E493B7AF-4939-4B94-84AE-1E8E2E8EEE72}" srcOrd="0" destOrd="0" presId="urn:microsoft.com/office/officeart/2005/8/layout/hChevron3"/>
    <dgm:cxn modelId="{ECFD98B5-3154-4221-80E9-A92FEE7443E7}" type="presOf" srcId="{A86B9510-8364-46C3-9913-D691E5BD36B2}" destId="{7E25E603-F797-4E84-B9DB-BAD730905280}" srcOrd="0" destOrd="0" presId="urn:microsoft.com/office/officeart/2005/8/layout/hChevron3"/>
    <dgm:cxn modelId="{2FEE27F3-AAD8-4F80-8BAC-AB018510412D}" srcId="{051E597E-45B3-46FC-B7C9-5AFD34E9ABFB}" destId="{C95CA935-7EBB-404C-9EE8-1C27C179A760}" srcOrd="0" destOrd="0" parTransId="{3219D464-A1EF-41B4-878C-B592B0FD00AC}" sibTransId="{0519328D-5472-46E0-87CA-FD6B77EB33F1}"/>
    <dgm:cxn modelId="{222829B6-4199-4C96-AD3B-60D906A70B47}" type="presOf" srcId="{051E597E-45B3-46FC-B7C9-5AFD34E9ABFB}" destId="{66FC14B6-67B3-47F8-A6E1-A8B8AB0F2824}" srcOrd="0" destOrd="0" presId="urn:microsoft.com/office/officeart/2005/8/layout/hChevron3"/>
    <dgm:cxn modelId="{58A68F08-B60D-4753-9208-76786935D48A}" srcId="{051E597E-45B3-46FC-B7C9-5AFD34E9ABFB}" destId="{8E116A35-3BEC-45D5-B070-0F03CE0B48A8}" srcOrd="1" destOrd="0" parTransId="{029612B3-73B7-4D61-AF22-A47145ED8EA7}" sibTransId="{AFBE10C7-9D6A-46AB-B21C-CFB3D98987FC}"/>
    <dgm:cxn modelId="{07823DF4-2C99-4CA2-A411-AB8EBE90DCDE}" srcId="{051E597E-45B3-46FC-B7C9-5AFD34E9ABFB}" destId="{A86B9510-8364-46C3-9913-D691E5BD36B2}" srcOrd="2" destOrd="0" parTransId="{2C077F2E-7863-43B0-9E1B-AA8FEF75FDDA}" sibTransId="{60AD62CB-C1B9-4A8E-A00B-62662B97BF96}"/>
    <dgm:cxn modelId="{6D5B4D4D-869E-4B14-AFD9-97B8B43E7895}" type="presParOf" srcId="{66FC14B6-67B3-47F8-A6E1-A8B8AB0F2824}" destId="{E493B7AF-4939-4B94-84AE-1E8E2E8EEE72}" srcOrd="0" destOrd="0" presId="urn:microsoft.com/office/officeart/2005/8/layout/hChevron3"/>
    <dgm:cxn modelId="{8819280E-D461-43FA-A837-DA51CAA79FD4}" type="presParOf" srcId="{66FC14B6-67B3-47F8-A6E1-A8B8AB0F2824}" destId="{2BEF14EC-F005-4C2D-BCE5-7F276869C3B0}" srcOrd="1" destOrd="0" presId="urn:microsoft.com/office/officeart/2005/8/layout/hChevron3"/>
    <dgm:cxn modelId="{039F569C-C207-4BB3-845E-CDCE40FB2296}" type="presParOf" srcId="{66FC14B6-67B3-47F8-A6E1-A8B8AB0F2824}" destId="{673F995E-52A3-40B5-BA6C-02F56E95476C}" srcOrd="2" destOrd="0" presId="urn:microsoft.com/office/officeart/2005/8/layout/hChevron3"/>
    <dgm:cxn modelId="{25090D62-6375-44DE-BB6A-44E2774A3EF7}" type="presParOf" srcId="{66FC14B6-67B3-47F8-A6E1-A8B8AB0F2824}" destId="{DDC38711-A1DB-462A-86E7-F7E8267A815D}" srcOrd="3" destOrd="0" presId="urn:microsoft.com/office/officeart/2005/8/layout/hChevron3"/>
    <dgm:cxn modelId="{F89F1B45-0CCA-46F0-8B5A-010A662417E8}" type="presParOf" srcId="{66FC14B6-67B3-47F8-A6E1-A8B8AB0F2824}" destId="{7E25E603-F797-4E84-B9DB-BAD730905280}"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6BB7FEE-E11C-42AB-B983-12B712D97DE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B135F91-A6B1-4B4A-B2AA-6DA68E39BE1F}">
      <dgm:prSet/>
      <dgm:spPr>
        <a:solidFill>
          <a:schemeClr val="accent1"/>
        </a:solidFill>
      </dgm:spPr>
      <dgm:t>
        <a:bodyPr/>
        <a:lstStyle/>
        <a:p>
          <a:r>
            <a:rPr lang="fr-FR" b="1" dirty="0">
              <a:solidFill>
                <a:srgbClr val="002060"/>
              </a:solidFill>
            </a:rPr>
            <a:t>Plusieurs alertes </a:t>
          </a:r>
          <a:r>
            <a:rPr lang="fr-FR" dirty="0"/>
            <a:t>quant à la pratique de l’évaluation tout au long de ce processus.</a:t>
          </a:r>
          <a:endParaRPr lang="en-US" dirty="0"/>
        </a:p>
      </dgm:t>
    </dgm:pt>
    <dgm:pt modelId="{395C39AF-FBF0-4540-A659-440E0E835D1E}" type="parTrans" cxnId="{D8ADDEF9-7A7F-4228-9AC7-772A37E54976}">
      <dgm:prSet/>
      <dgm:spPr/>
      <dgm:t>
        <a:bodyPr/>
        <a:lstStyle/>
        <a:p>
          <a:endParaRPr lang="en-US"/>
        </a:p>
      </dgm:t>
    </dgm:pt>
    <dgm:pt modelId="{DDF9F3E3-4E28-4DD1-9E20-A4789F2DC0B3}" type="sibTrans" cxnId="{D8ADDEF9-7A7F-4228-9AC7-772A37E54976}">
      <dgm:prSet/>
      <dgm:spPr/>
      <dgm:t>
        <a:bodyPr/>
        <a:lstStyle/>
        <a:p>
          <a:endParaRPr lang="en-US"/>
        </a:p>
      </dgm:t>
    </dgm:pt>
    <dgm:pt modelId="{C5503E3A-00AD-48F9-8E17-5DAE9526B8FD}">
      <dgm:prSet/>
      <dgm:spPr/>
      <dgm:t>
        <a:bodyPr/>
        <a:lstStyle/>
        <a:p>
          <a:r>
            <a:rPr lang="fr-FR" dirty="0"/>
            <a:t>L’évaluation </a:t>
          </a:r>
          <a:r>
            <a:rPr lang="fr-FR" b="1" dirty="0">
              <a:solidFill>
                <a:schemeClr val="tx1"/>
              </a:solidFill>
            </a:rPr>
            <a:t>n’est pas un geste professionnel anodin</a:t>
          </a:r>
          <a:r>
            <a:rPr lang="fr-FR" dirty="0"/>
            <a:t>. « C’est une rencontre entre personnes où les émotions et les projections sont inévitables ».</a:t>
          </a:r>
          <a:endParaRPr lang="en-US" dirty="0"/>
        </a:p>
      </dgm:t>
    </dgm:pt>
    <dgm:pt modelId="{7E9C7230-9A18-4B4E-8893-65EC6929111E}" type="parTrans" cxnId="{15CFB4FD-D1E8-41E7-84C1-A7C0FAF9BD3F}">
      <dgm:prSet/>
      <dgm:spPr/>
      <dgm:t>
        <a:bodyPr/>
        <a:lstStyle/>
        <a:p>
          <a:endParaRPr lang="en-US"/>
        </a:p>
      </dgm:t>
    </dgm:pt>
    <dgm:pt modelId="{53EDB222-15D7-409F-97C1-73C2B426A680}" type="sibTrans" cxnId="{15CFB4FD-D1E8-41E7-84C1-A7C0FAF9BD3F}">
      <dgm:prSet/>
      <dgm:spPr/>
      <dgm:t>
        <a:bodyPr/>
        <a:lstStyle/>
        <a:p>
          <a:endParaRPr lang="en-US"/>
        </a:p>
      </dgm:t>
    </dgm:pt>
    <dgm:pt modelId="{6A9A4E69-1BF3-4BEE-A2C2-9712AE3AFAEA}" type="pres">
      <dgm:prSet presAssocID="{C6BB7FEE-E11C-42AB-B983-12B712D97DE1}" presName="linear" presStyleCnt="0">
        <dgm:presLayoutVars>
          <dgm:animLvl val="lvl"/>
          <dgm:resizeHandles val="exact"/>
        </dgm:presLayoutVars>
      </dgm:prSet>
      <dgm:spPr/>
      <dgm:t>
        <a:bodyPr/>
        <a:lstStyle/>
        <a:p>
          <a:endParaRPr lang="fr-FR"/>
        </a:p>
      </dgm:t>
    </dgm:pt>
    <dgm:pt modelId="{79E8FFC9-DC91-4C3B-A129-037D3B74CA02}" type="pres">
      <dgm:prSet presAssocID="{EB135F91-A6B1-4B4A-B2AA-6DA68E39BE1F}" presName="parentText" presStyleLbl="node1" presStyleIdx="0" presStyleCnt="2">
        <dgm:presLayoutVars>
          <dgm:chMax val="0"/>
          <dgm:bulletEnabled val="1"/>
        </dgm:presLayoutVars>
      </dgm:prSet>
      <dgm:spPr/>
      <dgm:t>
        <a:bodyPr/>
        <a:lstStyle/>
        <a:p>
          <a:endParaRPr lang="fr-FR"/>
        </a:p>
      </dgm:t>
    </dgm:pt>
    <dgm:pt modelId="{05285A6D-07CE-4CB4-B28D-2F6B9CC9ECDD}" type="pres">
      <dgm:prSet presAssocID="{DDF9F3E3-4E28-4DD1-9E20-A4789F2DC0B3}" presName="spacer" presStyleCnt="0"/>
      <dgm:spPr/>
    </dgm:pt>
    <dgm:pt modelId="{5AF7BD5D-F309-445C-98EE-7CE874D4B04E}" type="pres">
      <dgm:prSet presAssocID="{C5503E3A-00AD-48F9-8E17-5DAE9526B8FD}" presName="parentText" presStyleLbl="node1" presStyleIdx="1" presStyleCnt="2">
        <dgm:presLayoutVars>
          <dgm:chMax val="0"/>
          <dgm:bulletEnabled val="1"/>
        </dgm:presLayoutVars>
      </dgm:prSet>
      <dgm:spPr/>
      <dgm:t>
        <a:bodyPr/>
        <a:lstStyle/>
        <a:p>
          <a:endParaRPr lang="fr-FR"/>
        </a:p>
      </dgm:t>
    </dgm:pt>
  </dgm:ptLst>
  <dgm:cxnLst>
    <dgm:cxn modelId="{15CFB4FD-D1E8-41E7-84C1-A7C0FAF9BD3F}" srcId="{C6BB7FEE-E11C-42AB-B983-12B712D97DE1}" destId="{C5503E3A-00AD-48F9-8E17-5DAE9526B8FD}" srcOrd="1" destOrd="0" parTransId="{7E9C7230-9A18-4B4E-8893-65EC6929111E}" sibTransId="{53EDB222-15D7-409F-97C1-73C2B426A680}"/>
    <dgm:cxn modelId="{2A3DB288-D35F-4BF4-AE75-C98EDD458B3D}" type="presOf" srcId="{C6BB7FEE-E11C-42AB-B983-12B712D97DE1}" destId="{6A9A4E69-1BF3-4BEE-A2C2-9712AE3AFAEA}" srcOrd="0" destOrd="0" presId="urn:microsoft.com/office/officeart/2005/8/layout/vList2"/>
    <dgm:cxn modelId="{ADADC0FA-A873-45BF-9314-6986724B96EA}" type="presOf" srcId="{C5503E3A-00AD-48F9-8E17-5DAE9526B8FD}" destId="{5AF7BD5D-F309-445C-98EE-7CE874D4B04E}" srcOrd="0" destOrd="0" presId="urn:microsoft.com/office/officeart/2005/8/layout/vList2"/>
    <dgm:cxn modelId="{D8ADDEF9-7A7F-4228-9AC7-772A37E54976}" srcId="{C6BB7FEE-E11C-42AB-B983-12B712D97DE1}" destId="{EB135F91-A6B1-4B4A-B2AA-6DA68E39BE1F}" srcOrd="0" destOrd="0" parTransId="{395C39AF-FBF0-4540-A659-440E0E835D1E}" sibTransId="{DDF9F3E3-4E28-4DD1-9E20-A4789F2DC0B3}"/>
    <dgm:cxn modelId="{1AE055B3-BEC0-4C5B-A75F-89D0E24D7691}" type="presOf" srcId="{EB135F91-A6B1-4B4A-B2AA-6DA68E39BE1F}" destId="{79E8FFC9-DC91-4C3B-A129-037D3B74CA02}" srcOrd="0" destOrd="0" presId="urn:microsoft.com/office/officeart/2005/8/layout/vList2"/>
    <dgm:cxn modelId="{4D094AF8-A0D8-4E46-99F6-0AC6E1123B60}" type="presParOf" srcId="{6A9A4E69-1BF3-4BEE-A2C2-9712AE3AFAEA}" destId="{79E8FFC9-DC91-4C3B-A129-037D3B74CA02}" srcOrd="0" destOrd="0" presId="urn:microsoft.com/office/officeart/2005/8/layout/vList2"/>
    <dgm:cxn modelId="{9A703276-EEA5-4B71-9C2F-1C8ACB201D3A}" type="presParOf" srcId="{6A9A4E69-1BF3-4BEE-A2C2-9712AE3AFAEA}" destId="{05285A6D-07CE-4CB4-B28D-2F6B9CC9ECDD}" srcOrd="1" destOrd="0" presId="urn:microsoft.com/office/officeart/2005/8/layout/vList2"/>
    <dgm:cxn modelId="{151E95A3-9928-4129-8C19-AAAFA454B501}" type="presParOf" srcId="{6A9A4E69-1BF3-4BEE-A2C2-9712AE3AFAEA}" destId="{5AF7BD5D-F309-445C-98EE-7CE874D4B04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A04A20E-0536-44F7-B456-074B9A418C9C}"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fr-FR"/>
        </a:p>
      </dgm:t>
    </dgm:pt>
    <dgm:pt modelId="{318122BB-501F-4943-9C04-A4B172ABE5A1}">
      <dgm:prSet phldrT="[Texte]"/>
      <dgm:spPr/>
      <dgm:t>
        <a:bodyPr/>
        <a:lstStyle/>
        <a:p>
          <a:r>
            <a:rPr lang="fr-FR" b="1" dirty="0">
              <a:solidFill>
                <a:srgbClr val="002060"/>
              </a:solidFill>
            </a:rPr>
            <a:t>Pour l’aisance aquatique</a:t>
          </a:r>
          <a:r>
            <a:rPr lang="fr-FR" dirty="0"/>
            <a:t>: intégration des </a:t>
          </a:r>
          <a:r>
            <a:rPr lang="fr-FR" dirty="0" smtClean="0"/>
            <a:t>actions constitutives des paliers </a:t>
          </a:r>
          <a:r>
            <a:rPr lang="fr-FR" dirty="0"/>
            <a:t>aux différents </a:t>
          </a:r>
          <a:r>
            <a:rPr lang="fr-FR" dirty="0" smtClean="0"/>
            <a:t>chemins </a:t>
          </a:r>
          <a:r>
            <a:rPr lang="fr-FR" dirty="0"/>
            <a:t>proposés aux élèves. </a:t>
          </a:r>
        </a:p>
      </dgm:t>
    </dgm:pt>
    <dgm:pt modelId="{BF48268E-4E24-4FD9-835D-98D04A4CCA7E}" type="parTrans" cxnId="{CA7CAF25-7B5F-4A25-8F9F-5DC9C5786D54}">
      <dgm:prSet/>
      <dgm:spPr/>
      <dgm:t>
        <a:bodyPr/>
        <a:lstStyle/>
        <a:p>
          <a:endParaRPr lang="fr-FR"/>
        </a:p>
      </dgm:t>
    </dgm:pt>
    <dgm:pt modelId="{384E5541-567C-413B-8DB7-36D061E9429F}" type="sibTrans" cxnId="{CA7CAF25-7B5F-4A25-8F9F-5DC9C5786D54}">
      <dgm:prSet/>
      <dgm:spPr/>
      <dgm:t>
        <a:bodyPr/>
        <a:lstStyle/>
        <a:p>
          <a:endParaRPr lang="fr-FR"/>
        </a:p>
      </dgm:t>
    </dgm:pt>
    <dgm:pt modelId="{F37D137B-1E94-4DB0-87FD-EE4CAB114BAB}">
      <dgm:prSet phldrT="[Texte]"/>
      <dgm:spPr/>
      <dgm:t>
        <a:bodyPr/>
        <a:lstStyle/>
        <a:p>
          <a:r>
            <a:rPr lang="fr-FR" b="1" dirty="0">
              <a:solidFill>
                <a:srgbClr val="002060"/>
              </a:solidFill>
            </a:rPr>
            <a:t>Pour le savoir nager</a:t>
          </a:r>
          <a:r>
            <a:rPr lang="fr-FR" dirty="0"/>
            <a:t>: rappel de l’essentiel des propositions portées dans le Rhône depuis 2015 !!! </a:t>
          </a:r>
          <a:r>
            <a:rPr lang="fr-FR" b="0" dirty="0"/>
            <a:t>Et pas toujours mises en œuvre. </a:t>
          </a:r>
        </a:p>
      </dgm:t>
    </dgm:pt>
    <dgm:pt modelId="{5C95EA0E-4EE4-4417-8661-C538F1FB92C5}" type="parTrans" cxnId="{0B9E651D-962A-4085-8EDC-A9EB8079F77A}">
      <dgm:prSet/>
      <dgm:spPr/>
      <dgm:t>
        <a:bodyPr/>
        <a:lstStyle/>
        <a:p>
          <a:endParaRPr lang="fr-FR"/>
        </a:p>
      </dgm:t>
    </dgm:pt>
    <dgm:pt modelId="{08EABFDA-3690-4C60-83A6-FB82FBFE8A07}" type="sibTrans" cxnId="{0B9E651D-962A-4085-8EDC-A9EB8079F77A}">
      <dgm:prSet/>
      <dgm:spPr/>
      <dgm:t>
        <a:bodyPr/>
        <a:lstStyle/>
        <a:p>
          <a:endParaRPr lang="fr-FR"/>
        </a:p>
      </dgm:t>
    </dgm:pt>
    <dgm:pt modelId="{AE395ECA-C599-49DB-8BD9-4C0B1E346A11}" type="pres">
      <dgm:prSet presAssocID="{7A04A20E-0536-44F7-B456-074B9A418C9C}" presName="Name0" presStyleCnt="0">
        <dgm:presLayoutVars>
          <dgm:dir/>
          <dgm:resizeHandles val="exact"/>
        </dgm:presLayoutVars>
      </dgm:prSet>
      <dgm:spPr/>
      <dgm:t>
        <a:bodyPr/>
        <a:lstStyle/>
        <a:p>
          <a:endParaRPr lang="fr-FR"/>
        </a:p>
      </dgm:t>
    </dgm:pt>
    <dgm:pt modelId="{4C5F9C23-81A1-44BB-BA39-A48391B974DF}" type="pres">
      <dgm:prSet presAssocID="{318122BB-501F-4943-9C04-A4B172ABE5A1}" presName="composite" presStyleCnt="0"/>
      <dgm:spPr/>
    </dgm:pt>
    <dgm:pt modelId="{D4F67AE6-7939-4376-8CDC-C75A6DB4DEAB}" type="pres">
      <dgm:prSet presAssocID="{318122BB-501F-4943-9C04-A4B172ABE5A1}" presName="rect1" presStyleLbl="trAlignAcc1" presStyleIdx="0" presStyleCnt="2" custScaleX="87704" custLinFactNeighborX="-6594">
        <dgm:presLayoutVars>
          <dgm:bulletEnabled val="1"/>
        </dgm:presLayoutVars>
      </dgm:prSet>
      <dgm:spPr/>
      <dgm:t>
        <a:bodyPr/>
        <a:lstStyle/>
        <a:p>
          <a:endParaRPr lang="fr-FR"/>
        </a:p>
      </dgm:t>
    </dgm:pt>
    <dgm:pt modelId="{CBCDDA30-DFCF-411A-8F97-B88EDAA037A5}" type="pres">
      <dgm:prSet presAssocID="{318122BB-501F-4943-9C04-A4B172ABE5A1}" presName="rect2" presStyleLbl="fgImgPlace1" presStyleIdx="0" presStyleCnt="2"/>
      <dgm:spPr>
        <a:blipFill rotWithShape="1">
          <a:blip xmlns:r="http://schemas.openxmlformats.org/officeDocument/2006/relationships" r:embed="rId1"/>
          <a:srcRect/>
          <a:stretch>
            <a:fillRect l="-11000" r="-11000"/>
          </a:stretch>
        </a:blipFill>
        <a:ln>
          <a:solidFill>
            <a:schemeClr val="accent1">
              <a:lumMod val="50000"/>
            </a:schemeClr>
          </a:solidFill>
        </a:ln>
      </dgm:spPr>
    </dgm:pt>
    <dgm:pt modelId="{9EE3229B-2502-4BF6-8F78-2CE354B51A5C}" type="pres">
      <dgm:prSet presAssocID="{384E5541-567C-413B-8DB7-36D061E9429F}" presName="sibTrans" presStyleCnt="0"/>
      <dgm:spPr/>
    </dgm:pt>
    <dgm:pt modelId="{7FAA161C-3020-43A7-84AD-43D8C004F448}" type="pres">
      <dgm:prSet presAssocID="{F37D137B-1E94-4DB0-87FD-EE4CAB114BAB}" presName="composite" presStyleCnt="0"/>
      <dgm:spPr/>
    </dgm:pt>
    <dgm:pt modelId="{8B53488C-45F0-4BD4-8671-F9CBB45389F9}" type="pres">
      <dgm:prSet presAssocID="{F37D137B-1E94-4DB0-87FD-EE4CAB114BAB}" presName="rect1" presStyleLbl="trAlignAcc1" presStyleIdx="1" presStyleCnt="2" custScaleX="87704" custLinFactNeighborX="-6181">
        <dgm:presLayoutVars>
          <dgm:bulletEnabled val="1"/>
        </dgm:presLayoutVars>
      </dgm:prSet>
      <dgm:spPr/>
      <dgm:t>
        <a:bodyPr/>
        <a:lstStyle/>
        <a:p>
          <a:endParaRPr lang="fr-FR"/>
        </a:p>
      </dgm:t>
    </dgm:pt>
    <dgm:pt modelId="{68735699-23D0-44DA-AF17-D1F978BEFDED}" type="pres">
      <dgm:prSet presAssocID="{F37D137B-1E94-4DB0-87FD-EE4CAB114BAB}" presName="rect2" presStyleLbl="fgImgPlace1" presStyleIdx="1" presStyleCnt="2"/>
      <dgm:spPr>
        <a:blipFill rotWithShape="1">
          <a:blip xmlns:r="http://schemas.openxmlformats.org/officeDocument/2006/relationships" r:embed="rId2"/>
          <a:srcRect/>
          <a:stretch>
            <a:fillRect l="-26000" r="-26000"/>
          </a:stretch>
        </a:blipFill>
      </dgm:spPr>
    </dgm:pt>
  </dgm:ptLst>
  <dgm:cxnLst>
    <dgm:cxn modelId="{CA7CAF25-7B5F-4A25-8F9F-5DC9C5786D54}" srcId="{7A04A20E-0536-44F7-B456-074B9A418C9C}" destId="{318122BB-501F-4943-9C04-A4B172ABE5A1}" srcOrd="0" destOrd="0" parTransId="{BF48268E-4E24-4FD9-835D-98D04A4CCA7E}" sibTransId="{384E5541-567C-413B-8DB7-36D061E9429F}"/>
    <dgm:cxn modelId="{0B9E651D-962A-4085-8EDC-A9EB8079F77A}" srcId="{7A04A20E-0536-44F7-B456-074B9A418C9C}" destId="{F37D137B-1E94-4DB0-87FD-EE4CAB114BAB}" srcOrd="1" destOrd="0" parTransId="{5C95EA0E-4EE4-4417-8661-C538F1FB92C5}" sibTransId="{08EABFDA-3690-4C60-83A6-FB82FBFE8A07}"/>
    <dgm:cxn modelId="{CBEBA7A3-84D2-4312-92E8-0D6E580CF71B}" type="presOf" srcId="{7A04A20E-0536-44F7-B456-074B9A418C9C}" destId="{AE395ECA-C599-49DB-8BD9-4C0B1E346A11}" srcOrd="0" destOrd="0" presId="urn:microsoft.com/office/officeart/2008/layout/PictureStrips"/>
    <dgm:cxn modelId="{4FE3CE57-4596-4168-97AE-B14A547FACA8}" type="presOf" srcId="{F37D137B-1E94-4DB0-87FD-EE4CAB114BAB}" destId="{8B53488C-45F0-4BD4-8671-F9CBB45389F9}" srcOrd="0" destOrd="0" presId="urn:microsoft.com/office/officeart/2008/layout/PictureStrips"/>
    <dgm:cxn modelId="{1B3D5439-301B-474A-9432-E67AA6DE09A1}" type="presOf" srcId="{318122BB-501F-4943-9C04-A4B172ABE5A1}" destId="{D4F67AE6-7939-4376-8CDC-C75A6DB4DEAB}" srcOrd="0" destOrd="0" presId="urn:microsoft.com/office/officeart/2008/layout/PictureStrips"/>
    <dgm:cxn modelId="{77990EBB-D662-4F23-982D-2B6C20827991}" type="presParOf" srcId="{AE395ECA-C599-49DB-8BD9-4C0B1E346A11}" destId="{4C5F9C23-81A1-44BB-BA39-A48391B974DF}" srcOrd="0" destOrd="0" presId="urn:microsoft.com/office/officeart/2008/layout/PictureStrips"/>
    <dgm:cxn modelId="{35EDED88-B9F3-4D0D-9407-D2B910C0AD25}" type="presParOf" srcId="{4C5F9C23-81A1-44BB-BA39-A48391B974DF}" destId="{D4F67AE6-7939-4376-8CDC-C75A6DB4DEAB}" srcOrd="0" destOrd="0" presId="urn:microsoft.com/office/officeart/2008/layout/PictureStrips"/>
    <dgm:cxn modelId="{A12E809A-43DE-40EE-B0C2-3227896CAD53}" type="presParOf" srcId="{4C5F9C23-81A1-44BB-BA39-A48391B974DF}" destId="{CBCDDA30-DFCF-411A-8F97-B88EDAA037A5}" srcOrd="1" destOrd="0" presId="urn:microsoft.com/office/officeart/2008/layout/PictureStrips"/>
    <dgm:cxn modelId="{519F2F56-56AC-48DA-BBD0-ECB4009699E6}" type="presParOf" srcId="{AE395ECA-C599-49DB-8BD9-4C0B1E346A11}" destId="{9EE3229B-2502-4BF6-8F78-2CE354B51A5C}" srcOrd="1" destOrd="0" presId="urn:microsoft.com/office/officeart/2008/layout/PictureStrips"/>
    <dgm:cxn modelId="{0005C070-C9B5-4342-9022-2A9F99D9B146}" type="presParOf" srcId="{AE395ECA-C599-49DB-8BD9-4C0B1E346A11}" destId="{7FAA161C-3020-43A7-84AD-43D8C004F448}" srcOrd="2" destOrd="0" presId="urn:microsoft.com/office/officeart/2008/layout/PictureStrips"/>
    <dgm:cxn modelId="{CC021969-1B66-4E64-8E9B-E3F4CE97EF55}" type="presParOf" srcId="{7FAA161C-3020-43A7-84AD-43D8C004F448}" destId="{8B53488C-45F0-4BD4-8671-F9CBB45389F9}" srcOrd="0" destOrd="0" presId="urn:microsoft.com/office/officeart/2008/layout/PictureStrips"/>
    <dgm:cxn modelId="{C8A3C51E-0EA2-42F4-897C-3B892CC5C301}" type="presParOf" srcId="{7FAA161C-3020-43A7-84AD-43D8C004F448}" destId="{68735699-23D0-44DA-AF17-D1F978BEFDE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A04A20E-0536-44F7-B456-074B9A418C9C}"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fr-FR"/>
        </a:p>
      </dgm:t>
    </dgm:pt>
    <dgm:pt modelId="{318122BB-501F-4943-9C04-A4B172ABE5A1}">
      <dgm:prSet phldrT="[Texte]"/>
      <dgm:spPr/>
      <dgm:t>
        <a:bodyPr/>
        <a:lstStyle/>
        <a:p>
          <a:r>
            <a:rPr lang="fr-FR" b="1" dirty="0">
              <a:solidFill>
                <a:srgbClr val="002060"/>
              </a:solidFill>
            </a:rPr>
            <a:t>Aisance aquatique</a:t>
          </a:r>
        </a:p>
        <a:p>
          <a:pPr>
            <a:buFont typeface="Arial" panose="020B0604020202020204" pitchFamily="34" charset="0"/>
            <a:buChar char="•"/>
          </a:pPr>
          <a:r>
            <a:rPr lang="fr-FR" dirty="0"/>
            <a:t>Pour les élèves: un outil « </a:t>
          </a:r>
          <a:r>
            <a:rPr lang="fr-FR" dirty="0">
              <a:hlinkClick xmlns:r="http://schemas.openxmlformats.org/officeDocument/2006/relationships" r:id="rId1" action="ppaction://hlinkfile"/>
            </a:rPr>
            <a:t>projet</a:t>
          </a:r>
          <a:r>
            <a:rPr lang="fr-FR" dirty="0"/>
            <a:t> </a:t>
          </a:r>
          <a:r>
            <a:rPr lang="fr-FR" dirty="0" smtClean="0"/>
            <a:t>» et un outil sur lequel l’élève peut constater </a:t>
          </a:r>
          <a:r>
            <a:rPr lang="fr-FR" dirty="0" smtClean="0">
              <a:hlinkClick xmlns:r="http://schemas.openxmlformats.org/officeDocument/2006/relationships" r:id="rId2" action="ppaction://hlinkfile"/>
            </a:rPr>
            <a:t>ses progrès </a:t>
          </a:r>
          <a:r>
            <a:rPr lang="fr-FR" dirty="0" smtClean="0"/>
            <a:t>au cours du module.</a:t>
          </a:r>
          <a:endParaRPr lang="fr-FR" dirty="0"/>
        </a:p>
        <a:p>
          <a:pPr>
            <a:buFont typeface="Arial" panose="020B0604020202020204" pitchFamily="34" charset="0"/>
            <a:buChar char="•"/>
          </a:pPr>
          <a:r>
            <a:rPr lang="fr-FR" dirty="0"/>
            <a:t>Pour les encadrants: </a:t>
          </a:r>
          <a:r>
            <a:rPr lang="fr-FR" dirty="0" smtClean="0"/>
            <a:t>le même outil </a:t>
          </a:r>
          <a:r>
            <a:rPr lang="fr-FR" dirty="0"/>
            <a:t>relatif </a:t>
          </a:r>
          <a:r>
            <a:rPr lang="fr-FR" dirty="0" smtClean="0"/>
            <a:t>à la </a:t>
          </a:r>
          <a:r>
            <a:rPr lang="fr-FR" dirty="0" smtClean="0">
              <a:hlinkClick xmlns:r="http://schemas.openxmlformats.org/officeDocument/2006/relationships" r:id="rId2" action="ppaction://hlinkfile"/>
            </a:rPr>
            <a:t>progressivité des actions </a:t>
          </a:r>
          <a:r>
            <a:rPr lang="fr-FR" dirty="0" smtClean="0"/>
            <a:t>et </a:t>
          </a:r>
          <a:r>
            <a:rPr lang="fr-FR" dirty="0"/>
            <a:t>un outil relatif </a:t>
          </a:r>
          <a:r>
            <a:rPr lang="fr-FR" dirty="0" smtClean="0"/>
            <a:t>à l’atteinte des </a:t>
          </a:r>
          <a:r>
            <a:rPr lang="fr-FR" dirty="0" smtClean="0">
              <a:hlinkClick xmlns:r="http://schemas.openxmlformats.org/officeDocument/2006/relationships" r:id="rId3" action="ppaction://hlinkfile"/>
            </a:rPr>
            <a:t>paliers</a:t>
          </a:r>
          <a:r>
            <a:rPr lang="fr-FR" dirty="0"/>
            <a:t>. </a:t>
          </a:r>
        </a:p>
      </dgm:t>
    </dgm:pt>
    <dgm:pt modelId="{BF48268E-4E24-4FD9-835D-98D04A4CCA7E}" type="parTrans" cxnId="{CA7CAF25-7B5F-4A25-8F9F-5DC9C5786D54}">
      <dgm:prSet/>
      <dgm:spPr/>
      <dgm:t>
        <a:bodyPr/>
        <a:lstStyle/>
        <a:p>
          <a:endParaRPr lang="fr-FR"/>
        </a:p>
      </dgm:t>
    </dgm:pt>
    <dgm:pt modelId="{384E5541-567C-413B-8DB7-36D061E9429F}" type="sibTrans" cxnId="{CA7CAF25-7B5F-4A25-8F9F-5DC9C5786D54}">
      <dgm:prSet/>
      <dgm:spPr/>
      <dgm:t>
        <a:bodyPr/>
        <a:lstStyle/>
        <a:p>
          <a:endParaRPr lang="fr-FR"/>
        </a:p>
      </dgm:t>
    </dgm:pt>
    <dgm:pt modelId="{F37D137B-1E94-4DB0-87FD-EE4CAB114BAB}">
      <dgm:prSet phldrT="[Texte]"/>
      <dgm:spPr/>
      <dgm:t>
        <a:bodyPr/>
        <a:lstStyle/>
        <a:p>
          <a:r>
            <a:rPr lang="fr-FR" b="1" dirty="0">
              <a:solidFill>
                <a:srgbClr val="002060"/>
              </a:solidFill>
            </a:rPr>
            <a:t>Savoir nager</a:t>
          </a:r>
        </a:p>
        <a:p>
          <a:r>
            <a:rPr lang="fr-FR" dirty="0">
              <a:hlinkClick xmlns:r="http://schemas.openxmlformats.org/officeDocument/2006/relationships" r:id="rId4" action="ppaction://hlinkfile"/>
            </a:rPr>
            <a:t>Savoir nager </a:t>
          </a:r>
          <a:r>
            <a:rPr lang="fr-FR" dirty="0"/>
            <a:t>en </a:t>
          </a:r>
          <a:r>
            <a:rPr lang="fr-FR" dirty="0">
              <a:hlinkClick xmlns:r="http://schemas.openxmlformats.org/officeDocument/2006/relationships" r:id="rId5" action="ppaction://hlinkfile"/>
            </a:rPr>
            <a:t>sécurité</a:t>
          </a:r>
          <a:endParaRPr lang="fr-FR" dirty="0"/>
        </a:p>
      </dgm:t>
    </dgm:pt>
    <dgm:pt modelId="{5C95EA0E-4EE4-4417-8661-C538F1FB92C5}" type="parTrans" cxnId="{0B9E651D-962A-4085-8EDC-A9EB8079F77A}">
      <dgm:prSet/>
      <dgm:spPr/>
      <dgm:t>
        <a:bodyPr/>
        <a:lstStyle/>
        <a:p>
          <a:endParaRPr lang="fr-FR"/>
        </a:p>
      </dgm:t>
    </dgm:pt>
    <dgm:pt modelId="{08EABFDA-3690-4C60-83A6-FB82FBFE8A07}" type="sibTrans" cxnId="{0B9E651D-962A-4085-8EDC-A9EB8079F77A}">
      <dgm:prSet/>
      <dgm:spPr/>
      <dgm:t>
        <a:bodyPr/>
        <a:lstStyle/>
        <a:p>
          <a:endParaRPr lang="fr-FR"/>
        </a:p>
      </dgm:t>
    </dgm:pt>
    <dgm:pt modelId="{AE395ECA-C599-49DB-8BD9-4C0B1E346A11}" type="pres">
      <dgm:prSet presAssocID="{7A04A20E-0536-44F7-B456-074B9A418C9C}" presName="Name0" presStyleCnt="0">
        <dgm:presLayoutVars>
          <dgm:dir/>
          <dgm:resizeHandles val="exact"/>
        </dgm:presLayoutVars>
      </dgm:prSet>
      <dgm:spPr/>
      <dgm:t>
        <a:bodyPr/>
        <a:lstStyle/>
        <a:p>
          <a:endParaRPr lang="fr-FR"/>
        </a:p>
      </dgm:t>
    </dgm:pt>
    <dgm:pt modelId="{4C5F9C23-81A1-44BB-BA39-A48391B974DF}" type="pres">
      <dgm:prSet presAssocID="{318122BB-501F-4943-9C04-A4B172ABE5A1}" presName="composite" presStyleCnt="0"/>
      <dgm:spPr/>
    </dgm:pt>
    <dgm:pt modelId="{D4F67AE6-7939-4376-8CDC-C75A6DB4DEAB}" type="pres">
      <dgm:prSet presAssocID="{318122BB-501F-4943-9C04-A4B172ABE5A1}" presName="rect1" presStyleLbl="trAlignAcc1" presStyleIdx="0" presStyleCnt="2" custScaleX="87704" custLinFactNeighborX="-6182">
        <dgm:presLayoutVars>
          <dgm:bulletEnabled val="1"/>
        </dgm:presLayoutVars>
      </dgm:prSet>
      <dgm:spPr/>
      <dgm:t>
        <a:bodyPr/>
        <a:lstStyle/>
        <a:p>
          <a:endParaRPr lang="fr-FR"/>
        </a:p>
      </dgm:t>
    </dgm:pt>
    <dgm:pt modelId="{CBCDDA30-DFCF-411A-8F97-B88EDAA037A5}" type="pres">
      <dgm:prSet presAssocID="{318122BB-501F-4943-9C04-A4B172ABE5A1}" presName="rect2" presStyleLbl="fgImgPlace1" presStyleIdx="0" presStyleCnt="2" custScaleX="101692"/>
      <dgm:spPr>
        <a:blipFill rotWithShape="1">
          <a:blip xmlns:r="http://schemas.openxmlformats.org/officeDocument/2006/relationships" r:embed="rId6"/>
          <a:srcRect/>
          <a:stretch>
            <a:fillRect l="-5000" r="-5000"/>
          </a:stretch>
        </a:blipFill>
        <a:ln>
          <a:solidFill>
            <a:schemeClr val="accent1">
              <a:lumMod val="50000"/>
            </a:schemeClr>
          </a:solidFill>
        </a:ln>
      </dgm:spPr>
    </dgm:pt>
    <dgm:pt modelId="{9EE3229B-2502-4BF6-8F78-2CE354B51A5C}" type="pres">
      <dgm:prSet presAssocID="{384E5541-567C-413B-8DB7-36D061E9429F}" presName="sibTrans" presStyleCnt="0"/>
      <dgm:spPr/>
    </dgm:pt>
    <dgm:pt modelId="{7FAA161C-3020-43A7-84AD-43D8C004F448}" type="pres">
      <dgm:prSet presAssocID="{F37D137B-1E94-4DB0-87FD-EE4CAB114BAB}" presName="composite" presStyleCnt="0"/>
      <dgm:spPr/>
    </dgm:pt>
    <dgm:pt modelId="{8B53488C-45F0-4BD4-8671-F9CBB45389F9}" type="pres">
      <dgm:prSet presAssocID="{F37D137B-1E94-4DB0-87FD-EE4CAB114BAB}" presName="rect1" presStyleLbl="trAlignAcc1" presStyleIdx="1" presStyleCnt="2" custScaleX="87704" custLinFactNeighborX="-6181">
        <dgm:presLayoutVars>
          <dgm:bulletEnabled val="1"/>
        </dgm:presLayoutVars>
      </dgm:prSet>
      <dgm:spPr/>
      <dgm:t>
        <a:bodyPr/>
        <a:lstStyle/>
        <a:p>
          <a:endParaRPr lang="fr-FR"/>
        </a:p>
      </dgm:t>
    </dgm:pt>
    <dgm:pt modelId="{68735699-23D0-44DA-AF17-D1F978BEFDED}" type="pres">
      <dgm:prSet presAssocID="{F37D137B-1E94-4DB0-87FD-EE4CAB114BAB}" presName="rect2" presStyleLbl="fgImgPlace1" presStyleIdx="1" presStyleCnt="2"/>
      <dgm:spPr>
        <a:blipFill rotWithShape="1">
          <a:blip xmlns:r="http://schemas.openxmlformats.org/officeDocument/2006/relationships" r:embed="rId7"/>
          <a:srcRect/>
          <a:stretch>
            <a:fillRect l="-26000" r="-26000"/>
          </a:stretch>
        </a:blipFill>
      </dgm:spPr>
    </dgm:pt>
  </dgm:ptLst>
  <dgm:cxnLst>
    <dgm:cxn modelId="{CA7CAF25-7B5F-4A25-8F9F-5DC9C5786D54}" srcId="{7A04A20E-0536-44F7-B456-074B9A418C9C}" destId="{318122BB-501F-4943-9C04-A4B172ABE5A1}" srcOrd="0" destOrd="0" parTransId="{BF48268E-4E24-4FD9-835D-98D04A4CCA7E}" sibTransId="{384E5541-567C-413B-8DB7-36D061E9429F}"/>
    <dgm:cxn modelId="{0B9E651D-962A-4085-8EDC-A9EB8079F77A}" srcId="{7A04A20E-0536-44F7-B456-074B9A418C9C}" destId="{F37D137B-1E94-4DB0-87FD-EE4CAB114BAB}" srcOrd="1" destOrd="0" parTransId="{5C95EA0E-4EE4-4417-8661-C538F1FB92C5}" sibTransId="{08EABFDA-3690-4C60-83A6-FB82FBFE8A07}"/>
    <dgm:cxn modelId="{CBEBA7A3-84D2-4312-92E8-0D6E580CF71B}" type="presOf" srcId="{7A04A20E-0536-44F7-B456-074B9A418C9C}" destId="{AE395ECA-C599-49DB-8BD9-4C0B1E346A11}" srcOrd="0" destOrd="0" presId="urn:microsoft.com/office/officeart/2008/layout/PictureStrips"/>
    <dgm:cxn modelId="{4FE3CE57-4596-4168-97AE-B14A547FACA8}" type="presOf" srcId="{F37D137B-1E94-4DB0-87FD-EE4CAB114BAB}" destId="{8B53488C-45F0-4BD4-8671-F9CBB45389F9}" srcOrd="0" destOrd="0" presId="urn:microsoft.com/office/officeart/2008/layout/PictureStrips"/>
    <dgm:cxn modelId="{1B3D5439-301B-474A-9432-E67AA6DE09A1}" type="presOf" srcId="{318122BB-501F-4943-9C04-A4B172ABE5A1}" destId="{D4F67AE6-7939-4376-8CDC-C75A6DB4DEAB}" srcOrd="0" destOrd="0" presId="urn:microsoft.com/office/officeart/2008/layout/PictureStrips"/>
    <dgm:cxn modelId="{77990EBB-D662-4F23-982D-2B6C20827991}" type="presParOf" srcId="{AE395ECA-C599-49DB-8BD9-4C0B1E346A11}" destId="{4C5F9C23-81A1-44BB-BA39-A48391B974DF}" srcOrd="0" destOrd="0" presId="urn:microsoft.com/office/officeart/2008/layout/PictureStrips"/>
    <dgm:cxn modelId="{35EDED88-B9F3-4D0D-9407-D2B910C0AD25}" type="presParOf" srcId="{4C5F9C23-81A1-44BB-BA39-A48391B974DF}" destId="{D4F67AE6-7939-4376-8CDC-C75A6DB4DEAB}" srcOrd="0" destOrd="0" presId="urn:microsoft.com/office/officeart/2008/layout/PictureStrips"/>
    <dgm:cxn modelId="{A12E809A-43DE-40EE-B0C2-3227896CAD53}" type="presParOf" srcId="{4C5F9C23-81A1-44BB-BA39-A48391B974DF}" destId="{CBCDDA30-DFCF-411A-8F97-B88EDAA037A5}" srcOrd="1" destOrd="0" presId="urn:microsoft.com/office/officeart/2008/layout/PictureStrips"/>
    <dgm:cxn modelId="{519F2F56-56AC-48DA-BBD0-ECB4009699E6}" type="presParOf" srcId="{AE395ECA-C599-49DB-8BD9-4C0B1E346A11}" destId="{9EE3229B-2502-4BF6-8F78-2CE354B51A5C}" srcOrd="1" destOrd="0" presId="urn:microsoft.com/office/officeart/2008/layout/PictureStrips"/>
    <dgm:cxn modelId="{0005C070-C9B5-4342-9022-2A9F99D9B146}" type="presParOf" srcId="{AE395ECA-C599-49DB-8BD9-4C0B1E346A11}" destId="{7FAA161C-3020-43A7-84AD-43D8C004F448}" srcOrd="2" destOrd="0" presId="urn:microsoft.com/office/officeart/2008/layout/PictureStrips"/>
    <dgm:cxn modelId="{CC021969-1B66-4E64-8E9B-E3F4CE97EF55}" type="presParOf" srcId="{7FAA161C-3020-43A7-84AD-43D8C004F448}" destId="{8B53488C-45F0-4BD4-8671-F9CBB45389F9}" srcOrd="0" destOrd="0" presId="urn:microsoft.com/office/officeart/2008/layout/PictureStrips"/>
    <dgm:cxn modelId="{C8A3C51E-0EA2-42F4-897C-3B892CC5C301}" type="presParOf" srcId="{7FAA161C-3020-43A7-84AD-43D8C004F448}" destId="{68735699-23D0-44DA-AF17-D1F978BEFDED}"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61C00E-E3D6-4BA5-ACB3-2DD8EDFFED13}"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fr-FR"/>
        </a:p>
      </dgm:t>
    </dgm:pt>
    <dgm:pt modelId="{3C807BBF-E657-4376-B05F-1091985618E7}">
      <dgm:prSet phldrT="[Texte]" custT="1"/>
      <dgm:spPr/>
      <dgm:t>
        <a:bodyPr/>
        <a:lstStyle/>
        <a:p>
          <a:r>
            <a:rPr lang="fr-FR" sz="2400" dirty="0"/>
            <a:t>Attestation en cas de réussite à remettre à </a:t>
          </a:r>
          <a:r>
            <a:rPr lang="fr-FR" sz="2400" dirty="0" smtClean="0"/>
            <a:t>l’élève, signée par l’enseignant et l’intervenant extérieur qualifié.</a:t>
          </a:r>
          <a:endParaRPr lang="fr-FR" sz="2400" dirty="0"/>
        </a:p>
      </dgm:t>
    </dgm:pt>
    <dgm:pt modelId="{8C8D22C1-B7DA-4988-A623-BDF7503BD8B0}" type="parTrans" cxnId="{AD3C7504-5527-4720-A429-298F984AAA5B}">
      <dgm:prSet/>
      <dgm:spPr/>
      <dgm:t>
        <a:bodyPr/>
        <a:lstStyle/>
        <a:p>
          <a:endParaRPr lang="fr-FR" sz="2400"/>
        </a:p>
      </dgm:t>
    </dgm:pt>
    <dgm:pt modelId="{389C35E3-E27A-40C8-B471-C738D275F8EF}" type="sibTrans" cxnId="{AD3C7504-5527-4720-A429-298F984AAA5B}">
      <dgm:prSet/>
      <dgm:spPr/>
      <dgm:t>
        <a:bodyPr/>
        <a:lstStyle/>
        <a:p>
          <a:endParaRPr lang="fr-FR" sz="2400"/>
        </a:p>
      </dgm:t>
    </dgm:pt>
    <dgm:pt modelId="{D61DB61D-4002-4199-A0A1-5FA4FCB1143D}">
      <dgm:prSet custT="1"/>
      <dgm:spPr/>
      <dgm:t>
        <a:bodyPr/>
        <a:lstStyle/>
        <a:p>
          <a:r>
            <a:rPr lang="fr-FR" sz="2400"/>
            <a:t>Réussite à l’ASNS « obligatoirement renseignée, dès que possible, dans le LSU ».</a:t>
          </a:r>
          <a:endParaRPr lang="fr-FR" sz="2400" dirty="0"/>
        </a:p>
      </dgm:t>
    </dgm:pt>
    <dgm:pt modelId="{43A69987-7F45-4A2F-A481-338D5B861A73}" type="parTrans" cxnId="{6B8BB8AD-0363-4051-90C4-7CC384D70421}">
      <dgm:prSet/>
      <dgm:spPr/>
      <dgm:t>
        <a:bodyPr/>
        <a:lstStyle/>
        <a:p>
          <a:endParaRPr lang="fr-FR" sz="2400"/>
        </a:p>
      </dgm:t>
    </dgm:pt>
    <dgm:pt modelId="{7C428095-710D-422F-833B-097F7CCF066B}" type="sibTrans" cxnId="{6B8BB8AD-0363-4051-90C4-7CC384D70421}">
      <dgm:prSet/>
      <dgm:spPr/>
      <dgm:t>
        <a:bodyPr/>
        <a:lstStyle/>
        <a:p>
          <a:endParaRPr lang="fr-FR" sz="2400"/>
        </a:p>
      </dgm:t>
    </dgm:pt>
    <dgm:pt modelId="{9297A394-94EF-4393-A079-767513F95FA7}">
      <dgm:prSet custT="1"/>
      <dgm:spPr/>
      <dgm:t>
        <a:bodyPr/>
        <a:lstStyle/>
        <a:p>
          <a:r>
            <a:rPr lang="fr-FR" sz="2400" dirty="0"/>
            <a:t>Accès à toute activité aquatique ou nautique susceptible d’être programmée dans le cadre des enseignements obligatoires …..ou à l’extérieur de l’école.</a:t>
          </a:r>
        </a:p>
      </dgm:t>
    </dgm:pt>
    <dgm:pt modelId="{AAAA234E-23DF-4C54-8786-C6BAD266DE85}" type="parTrans" cxnId="{731A4B58-229B-4089-BB65-268EEBDE414F}">
      <dgm:prSet/>
      <dgm:spPr/>
      <dgm:t>
        <a:bodyPr/>
        <a:lstStyle/>
        <a:p>
          <a:endParaRPr lang="fr-FR" sz="2400"/>
        </a:p>
      </dgm:t>
    </dgm:pt>
    <dgm:pt modelId="{B8C9B4B2-6ECE-4B00-8DCB-91ED0E598596}" type="sibTrans" cxnId="{731A4B58-229B-4089-BB65-268EEBDE414F}">
      <dgm:prSet/>
      <dgm:spPr/>
      <dgm:t>
        <a:bodyPr/>
        <a:lstStyle/>
        <a:p>
          <a:endParaRPr lang="fr-FR" sz="2400"/>
        </a:p>
      </dgm:t>
    </dgm:pt>
    <dgm:pt modelId="{2CE0046F-DB71-4551-ABE3-572A79E0CB60}" type="pres">
      <dgm:prSet presAssocID="{9961C00E-E3D6-4BA5-ACB3-2DD8EDFFED13}" presName="Name0" presStyleCnt="0">
        <dgm:presLayoutVars>
          <dgm:dir/>
          <dgm:resizeHandles val="exact"/>
        </dgm:presLayoutVars>
      </dgm:prSet>
      <dgm:spPr/>
      <dgm:t>
        <a:bodyPr/>
        <a:lstStyle/>
        <a:p>
          <a:endParaRPr lang="fr-FR"/>
        </a:p>
      </dgm:t>
    </dgm:pt>
    <dgm:pt modelId="{59B8D202-7110-4CBB-A29C-A481E07E873D}" type="pres">
      <dgm:prSet presAssocID="{3C807BBF-E657-4376-B05F-1091985618E7}" presName="composite" presStyleCnt="0"/>
      <dgm:spPr/>
    </dgm:pt>
    <dgm:pt modelId="{954C6423-342C-40BA-A084-B045D35AC52F}" type="pres">
      <dgm:prSet presAssocID="{3C807BBF-E657-4376-B05F-1091985618E7}" presName="rect1" presStyleLbl="trAlignAcc1" presStyleIdx="0" presStyleCnt="3" custScaleX="133798" custLinFactNeighborX="12274">
        <dgm:presLayoutVars>
          <dgm:bulletEnabled val="1"/>
        </dgm:presLayoutVars>
      </dgm:prSet>
      <dgm:spPr/>
      <dgm:t>
        <a:bodyPr/>
        <a:lstStyle/>
        <a:p>
          <a:endParaRPr lang="fr-FR"/>
        </a:p>
      </dgm:t>
    </dgm:pt>
    <dgm:pt modelId="{9D13BB00-82D1-409B-8138-6ED537216D1B}" type="pres">
      <dgm:prSet presAssocID="{3C807BBF-E657-4376-B05F-1091985618E7}" presName="rect2" presStyleLbl="fgImgPlace1" presStyleIdx="0" presStyleCnt="3" custLinFactNeighborX="-29539"/>
      <dgm:spPr>
        <a:blipFill rotWithShape="1">
          <a:blip xmlns:r="http://schemas.openxmlformats.org/officeDocument/2006/relationships" r:embed="rId1"/>
          <a:srcRect/>
          <a:stretch>
            <a:fillRect l="-46000" r="-46000"/>
          </a:stretch>
        </a:blipFill>
      </dgm:spPr>
    </dgm:pt>
    <dgm:pt modelId="{6CE35A59-31BC-43C9-A6C6-478FE70A6CAB}" type="pres">
      <dgm:prSet presAssocID="{389C35E3-E27A-40C8-B471-C738D275F8EF}" presName="sibTrans" presStyleCnt="0"/>
      <dgm:spPr/>
    </dgm:pt>
    <dgm:pt modelId="{4C6581F9-1ACD-4972-B26A-BED6D74225F7}" type="pres">
      <dgm:prSet presAssocID="{9297A394-94EF-4393-A079-767513F95FA7}" presName="composite" presStyleCnt="0"/>
      <dgm:spPr/>
    </dgm:pt>
    <dgm:pt modelId="{886CE9FA-8C2A-4ABF-994B-5B78EA1236D3}" type="pres">
      <dgm:prSet presAssocID="{9297A394-94EF-4393-A079-767513F95FA7}" presName="rect1" presStyleLbl="trAlignAcc1" presStyleIdx="1" presStyleCnt="3" custScaleX="133798" custLinFactNeighborX="12274">
        <dgm:presLayoutVars>
          <dgm:bulletEnabled val="1"/>
        </dgm:presLayoutVars>
      </dgm:prSet>
      <dgm:spPr/>
      <dgm:t>
        <a:bodyPr/>
        <a:lstStyle/>
        <a:p>
          <a:endParaRPr lang="fr-FR"/>
        </a:p>
      </dgm:t>
    </dgm:pt>
    <dgm:pt modelId="{EAF8B104-22A6-467E-8736-784F9A503273}" type="pres">
      <dgm:prSet presAssocID="{9297A394-94EF-4393-A079-767513F95FA7}" presName="rect2" presStyleLbl="fgImgPlace1" presStyleIdx="1" presStyleCnt="3" custLinFactNeighborX="-29539"/>
      <dgm:spPr>
        <a:blipFill rotWithShape="1">
          <a:blip xmlns:r="http://schemas.openxmlformats.org/officeDocument/2006/relationships" r:embed="rId2"/>
          <a:srcRect/>
          <a:stretch>
            <a:fillRect l="-23000" r="-23000"/>
          </a:stretch>
        </a:blipFill>
      </dgm:spPr>
    </dgm:pt>
    <dgm:pt modelId="{9A679E03-9821-4C67-9810-FE1B02C1E194}" type="pres">
      <dgm:prSet presAssocID="{B8C9B4B2-6ECE-4B00-8DCB-91ED0E598596}" presName="sibTrans" presStyleCnt="0"/>
      <dgm:spPr/>
    </dgm:pt>
    <dgm:pt modelId="{A1651554-9E29-4BEF-86C3-53D88B30E63C}" type="pres">
      <dgm:prSet presAssocID="{D61DB61D-4002-4199-A0A1-5FA4FCB1143D}" presName="composite" presStyleCnt="0"/>
      <dgm:spPr/>
    </dgm:pt>
    <dgm:pt modelId="{C1C75B72-5734-419B-A9E9-B9FBDD1AF9BB}" type="pres">
      <dgm:prSet presAssocID="{D61DB61D-4002-4199-A0A1-5FA4FCB1143D}" presName="rect1" presStyleLbl="trAlignAcc1" presStyleIdx="2" presStyleCnt="3" custScaleX="133798" custLinFactNeighborX="12274">
        <dgm:presLayoutVars>
          <dgm:bulletEnabled val="1"/>
        </dgm:presLayoutVars>
      </dgm:prSet>
      <dgm:spPr/>
      <dgm:t>
        <a:bodyPr/>
        <a:lstStyle/>
        <a:p>
          <a:endParaRPr lang="fr-FR"/>
        </a:p>
      </dgm:t>
    </dgm:pt>
    <dgm:pt modelId="{FF209F4D-1449-40A1-9383-3D3C785C9186}" type="pres">
      <dgm:prSet presAssocID="{D61DB61D-4002-4199-A0A1-5FA4FCB1143D}" presName="rect2" presStyleLbl="fgImgPlace1" presStyleIdx="2" presStyleCnt="3" custLinFactNeighborX="-29539"/>
      <dgm:spPr>
        <a:blipFill rotWithShape="1">
          <a:blip xmlns:r="http://schemas.openxmlformats.org/officeDocument/2006/relationships" r:embed="rId3"/>
          <a:srcRect/>
          <a:stretch>
            <a:fillRect l="-7000" r="-7000"/>
          </a:stretch>
        </a:blipFill>
      </dgm:spPr>
    </dgm:pt>
  </dgm:ptLst>
  <dgm:cxnLst>
    <dgm:cxn modelId="{AD3C7504-5527-4720-A429-298F984AAA5B}" srcId="{9961C00E-E3D6-4BA5-ACB3-2DD8EDFFED13}" destId="{3C807BBF-E657-4376-B05F-1091985618E7}" srcOrd="0" destOrd="0" parTransId="{8C8D22C1-B7DA-4988-A623-BDF7503BD8B0}" sibTransId="{389C35E3-E27A-40C8-B471-C738D275F8EF}"/>
    <dgm:cxn modelId="{A120FD3D-5EE1-4377-B6CC-3A157C457ADB}" type="presOf" srcId="{D61DB61D-4002-4199-A0A1-5FA4FCB1143D}" destId="{C1C75B72-5734-419B-A9E9-B9FBDD1AF9BB}" srcOrd="0" destOrd="0" presId="urn:microsoft.com/office/officeart/2008/layout/PictureStrips"/>
    <dgm:cxn modelId="{92BB4B79-F6E7-4A33-AD54-B0ABFAEB4149}" type="presOf" srcId="{9961C00E-E3D6-4BA5-ACB3-2DD8EDFFED13}" destId="{2CE0046F-DB71-4551-ABE3-572A79E0CB60}" srcOrd="0" destOrd="0" presId="urn:microsoft.com/office/officeart/2008/layout/PictureStrips"/>
    <dgm:cxn modelId="{17DEC1D2-1CCD-4988-9212-E98271631CAB}" type="presOf" srcId="{3C807BBF-E657-4376-B05F-1091985618E7}" destId="{954C6423-342C-40BA-A084-B045D35AC52F}" srcOrd="0" destOrd="0" presId="urn:microsoft.com/office/officeart/2008/layout/PictureStrips"/>
    <dgm:cxn modelId="{731A4B58-229B-4089-BB65-268EEBDE414F}" srcId="{9961C00E-E3D6-4BA5-ACB3-2DD8EDFFED13}" destId="{9297A394-94EF-4393-A079-767513F95FA7}" srcOrd="1" destOrd="0" parTransId="{AAAA234E-23DF-4C54-8786-C6BAD266DE85}" sibTransId="{B8C9B4B2-6ECE-4B00-8DCB-91ED0E598596}"/>
    <dgm:cxn modelId="{6B8BB8AD-0363-4051-90C4-7CC384D70421}" srcId="{9961C00E-E3D6-4BA5-ACB3-2DD8EDFFED13}" destId="{D61DB61D-4002-4199-A0A1-5FA4FCB1143D}" srcOrd="2" destOrd="0" parTransId="{43A69987-7F45-4A2F-A481-338D5B861A73}" sibTransId="{7C428095-710D-422F-833B-097F7CCF066B}"/>
    <dgm:cxn modelId="{F4F9786A-5F2E-4A3D-A32B-179C8AED752D}" type="presOf" srcId="{9297A394-94EF-4393-A079-767513F95FA7}" destId="{886CE9FA-8C2A-4ABF-994B-5B78EA1236D3}" srcOrd="0" destOrd="0" presId="urn:microsoft.com/office/officeart/2008/layout/PictureStrips"/>
    <dgm:cxn modelId="{2D411BA3-4D0C-4E55-BC4F-9CDB09BFE0E9}" type="presParOf" srcId="{2CE0046F-DB71-4551-ABE3-572A79E0CB60}" destId="{59B8D202-7110-4CBB-A29C-A481E07E873D}" srcOrd="0" destOrd="0" presId="urn:microsoft.com/office/officeart/2008/layout/PictureStrips"/>
    <dgm:cxn modelId="{63B7FB5B-D9EB-4425-871B-9FDFA071015F}" type="presParOf" srcId="{59B8D202-7110-4CBB-A29C-A481E07E873D}" destId="{954C6423-342C-40BA-A084-B045D35AC52F}" srcOrd="0" destOrd="0" presId="urn:microsoft.com/office/officeart/2008/layout/PictureStrips"/>
    <dgm:cxn modelId="{B9084886-AA28-4948-BE88-84B580C219AA}" type="presParOf" srcId="{59B8D202-7110-4CBB-A29C-A481E07E873D}" destId="{9D13BB00-82D1-409B-8138-6ED537216D1B}" srcOrd="1" destOrd="0" presId="urn:microsoft.com/office/officeart/2008/layout/PictureStrips"/>
    <dgm:cxn modelId="{6A58C5BD-7629-4F9B-A18B-A8A118CCCCD4}" type="presParOf" srcId="{2CE0046F-DB71-4551-ABE3-572A79E0CB60}" destId="{6CE35A59-31BC-43C9-A6C6-478FE70A6CAB}" srcOrd="1" destOrd="0" presId="urn:microsoft.com/office/officeart/2008/layout/PictureStrips"/>
    <dgm:cxn modelId="{1796859B-EDF5-48DE-83B8-60A90ECABA29}" type="presParOf" srcId="{2CE0046F-DB71-4551-ABE3-572A79E0CB60}" destId="{4C6581F9-1ACD-4972-B26A-BED6D74225F7}" srcOrd="2" destOrd="0" presId="urn:microsoft.com/office/officeart/2008/layout/PictureStrips"/>
    <dgm:cxn modelId="{93E917FC-68A4-42B2-BBB4-B14529FC2E9C}" type="presParOf" srcId="{4C6581F9-1ACD-4972-B26A-BED6D74225F7}" destId="{886CE9FA-8C2A-4ABF-994B-5B78EA1236D3}" srcOrd="0" destOrd="0" presId="urn:microsoft.com/office/officeart/2008/layout/PictureStrips"/>
    <dgm:cxn modelId="{5330E74B-ACCD-457B-844F-D2E1E1A46440}" type="presParOf" srcId="{4C6581F9-1ACD-4972-B26A-BED6D74225F7}" destId="{EAF8B104-22A6-467E-8736-784F9A503273}" srcOrd="1" destOrd="0" presId="urn:microsoft.com/office/officeart/2008/layout/PictureStrips"/>
    <dgm:cxn modelId="{9B1375B4-8F5C-491B-A78E-EE63C1E70628}" type="presParOf" srcId="{2CE0046F-DB71-4551-ABE3-572A79E0CB60}" destId="{9A679E03-9821-4C67-9810-FE1B02C1E194}" srcOrd="3" destOrd="0" presId="urn:microsoft.com/office/officeart/2008/layout/PictureStrips"/>
    <dgm:cxn modelId="{09F64442-025D-4CE9-8C11-BB54550322D2}" type="presParOf" srcId="{2CE0046F-DB71-4551-ABE3-572A79E0CB60}" destId="{A1651554-9E29-4BEF-86C3-53D88B30E63C}" srcOrd="4" destOrd="0" presId="urn:microsoft.com/office/officeart/2008/layout/PictureStrips"/>
    <dgm:cxn modelId="{D98674B8-7F32-43CD-88BD-61718DB6E58A}" type="presParOf" srcId="{A1651554-9E29-4BEF-86C3-53D88B30E63C}" destId="{C1C75B72-5734-419B-A9E9-B9FBDD1AF9BB}" srcOrd="0" destOrd="0" presId="urn:microsoft.com/office/officeart/2008/layout/PictureStrips"/>
    <dgm:cxn modelId="{31A0D5F2-8E5C-4793-AAFC-9FCF36AF6CAD}" type="presParOf" srcId="{A1651554-9E29-4BEF-86C3-53D88B30E63C}" destId="{FF209F4D-1449-40A1-9383-3D3C785C9186}"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04A20E-0536-44F7-B456-074B9A418C9C}"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fr-FR"/>
        </a:p>
      </dgm:t>
    </dgm:pt>
    <dgm:pt modelId="{318122BB-501F-4943-9C04-A4B172ABE5A1}">
      <dgm:prSet phldrT="[Texte]"/>
      <dgm:spPr/>
      <dgm:t>
        <a:bodyPr/>
        <a:lstStyle/>
        <a:p>
          <a:r>
            <a:rPr lang="fr-FR" dirty="0"/>
            <a:t>Article D 111-3: Les parents sont tenus régulièrement informés de l'évolution des acquis scolaires de leurs enfants et du respect par ceux-ci de leurs obligations scolaires définies à l'article </a:t>
          </a:r>
          <a:r>
            <a:rPr lang="fr-FR" dirty="0">
              <a:hlinkClick xmlns:r="http://schemas.openxmlformats.org/officeDocument/2006/relationships" r:id="rId1"/>
            </a:rPr>
            <a:t>L. 511-1</a:t>
          </a:r>
          <a:r>
            <a:rPr lang="fr-FR" dirty="0"/>
            <a:t>. (périodicité à définir)</a:t>
          </a:r>
        </a:p>
      </dgm:t>
    </dgm:pt>
    <dgm:pt modelId="{BF48268E-4E24-4FD9-835D-98D04A4CCA7E}" type="parTrans" cxnId="{CA7CAF25-7B5F-4A25-8F9F-5DC9C5786D54}">
      <dgm:prSet/>
      <dgm:spPr/>
      <dgm:t>
        <a:bodyPr/>
        <a:lstStyle/>
        <a:p>
          <a:endParaRPr lang="fr-FR"/>
        </a:p>
      </dgm:t>
    </dgm:pt>
    <dgm:pt modelId="{384E5541-567C-413B-8DB7-36D061E9429F}" type="sibTrans" cxnId="{CA7CAF25-7B5F-4A25-8F9F-5DC9C5786D54}">
      <dgm:prSet/>
      <dgm:spPr/>
      <dgm:t>
        <a:bodyPr/>
        <a:lstStyle/>
        <a:p>
          <a:endParaRPr lang="fr-FR"/>
        </a:p>
      </dgm:t>
    </dgm:pt>
    <dgm:pt modelId="{F37D137B-1E94-4DB0-87FD-EE4CAB114BAB}">
      <dgm:prSet phldrT="[Texte]"/>
      <dgm:spPr/>
      <dgm:t>
        <a:bodyPr/>
        <a:lstStyle/>
        <a:p>
          <a:r>
            <a:rPr lang="fr-FR" dirty="0"/>
            <a:t>Carnet de suivi des apprentissages (école maternelle) et livret scolaire (école élémentaire)</a:t>
          </a:r>
        </a:p>
      </dgm:t>
    </dgm:pt>
    <dgm:pt modelId="{5C95EA0E-4EE4-4417-8661-C538F1FB92C5}" type="parTrans" cxnId="{0B9E651D-962A-4085-8EDC-A9EB8079F77A}">
      <dgm:prSet/>
      <dgm:spPr/>
      <dgm:t>
        <a:bodyPr/>
        <a:lstStyle/>
        <a:p>
          <a:endParaRPr lang="fr-FR"/>
        </a:p>
      </dgm:t>
    </dgm:pt>
    <dgm:pt modelId="{08EABFDA-3690-4C60-83A6-FB82FBFE8A07}" type="sibTrans" cxnId="{0B9E651D-962A-4085-8EDC-A9EB8079F77A}">
      <dgm:prSet/>
      <dgm:spPr/>
      <dgm:t>
        <a:bodyPr/>
        <a:lstStyle/>
        <a:p>
          <a:endParaRPr lang="fr-FR"/>
        </a:p>
      </dgm:t>
    </dgm:pt>
    <dgm:pt modelId="{AE395ECA-C599-49DB-8BD9-4C0B1E346A11}" type="pres">
      <dgm:prSet presAssocID="{7A04A20E-0536-44F7-B456-074B9A418C9C}" presName="Name0" presStyleCnt="0">
        <dgm:presLayoutVars>
          <dgm:dir/>
          <dgm:resizeHandles val="exact"/>
        </dgm:presLayoutVars>
      </dgm:prSet>
      <dgm:spPr/>
      <dgm:t>
        <a:bodyPr/>
        <a:lstStyle/>
        <a:p>
          <a:endParaRPr lang="fr-FR"/>
        </a:p>
      </dgm:t>
    </dgm:pt>
    <dgm:pt modelId="{4C5F9C23-81A1-44BB-BA39-A48391B974DF}" type="pres">
      <dgm:prSet presAssocID="{318122BB-501F-4943-9C04-A4B172ABE5A1}" presName="composite" presStyleCnt="0"/>
      <dgm:spPr/>
    </dgm:pt>
    <dgm:pt modelId="{D4F67AE6-7939-4376-8CDC-C75A6DB4DEAB}" type="pres">
      <dgm:prSet presAssocID="{318122BB-501F-4943-9C04-A4B172ABE5A1}" presName="rect1" presStyleLbl="trAlignAcc1" presStyleIdx="0" presStyleCnt="2">
        <dgm:presLayoutVars>
          <dgm:bulletEnabled val="1"/>
        </dgm:presLayoutVars>
      </dgm:prSet>
      <dgm:spPr/>
      <dgm:t>
        <a:bodyPr/>
        <a:lstStyle/>
        <a:p>
          <a:endParaRPr lang="fr-FR"/>
        </a:p>
      </dgm:t>
    </dgm:pt>
    <dgm:pt modelId="{CBCDDA30-DFCF-411A-8F97-B88EDAA037A5}" type="pres">
      <dgm:prSet presAssocID="{318122BB-501F-4943-9C04-A4B172ABE5A1}" presName="rect2" presStyleLbl="fgImgPlace1" presStyleIdx="0" presStyleCnt="2"/>
      <dgm:spPr>
        <a:blipFill rotWithShape="1">
          <a:blip xmlns:r="http://schemas.openxmlformats.org/officeDocument/2006/relationships" r:embed="rId2"/>
          <a:srcRect/>
          <a:stretch>
            <a:fillRect t="-2000" b="-2000"/>
          </a:stretch>
        </a:blipFill>
        <a:ln>
          <a:solidFill>
            <a:schemeClr val="accent1">
              <a:lumMod val="50000"/>
            </a:schemeClr>
          </a:solidFill>
        </a:ln>
      </dgm:spPr>
    </dgm:pt>
    <dgm:pt modelId="{9EE3229B-2502-4BF6-8F78-2CE354B51A5C}" type="pres">
      <dgm:prSet presAssocID="{384E5541-567C-413B-8DB7-36D061E9429F}" presName="sibTrans" presStyleCnt="0"/>
      <dgm:spPr/>
    </dgm:pt>
    <dgm:pt modelId="{7FAA161C-3020-43A7-84AD-43D8C004F448}" type="pres">
      <dgm:prSet presAssocID="{F37D137B-1E94-4DB0-87FD-EE4CAB114BAB}" presName="composite" presStyleCnt="0"/>
      <dgm:spPr/>
    </dgm:pt>
    <dgm:pt modelId="{8B53488C-45F0-4BD4-8671-F9CBB45389F9}" type="pres">
      <dgm:prSet presAssocID="{F37D137B-1E94-4DB0-87FD-EE4CAB114BAB}" presName="rect1" presStyleLbl="trAlignAcc1" presStyleIdx="1" presStyleCnt="2">
        <dgm:presLayoutVars>
          <dgm:bulletEnabled val="1"/>
        </dgm:presLayoutVars>
      </dgm:prSet>
      <dgm:spPr/>
      <dgm:t>
        <a:bodyPr/>
        <a:lstStyle/>
        <a:p>
          <a:endParaRPr lang="fr-FR"/>
        </a:p>
      </dgm:t>
    </dgm:pt>
    <dgm:pt modelId="{68735699-23D0-44DA-AF17-D1F978BEFDED}" type="pres">
      <dgm:prSet presAssocID="{F37D137B-1E94-4DB0-87FD-EE4CAB114BAB}" presName="rect2" presStyleLbl="fgImgPlace1" presStyleIdx="1" presStyleCnt="2"/>
      <dgm:spPr>
        <a:blipFill rotWithShape="1">
          <a:blip xmlns:r="http://schemas.openxmlformats.org/officeDocument/2006/relationships" r:embed="rId3"/>
          <a:srcRect/>
          <a:stretch>
            <a:fillRect l="-20000" r="-20000"/>
          </a:stretch>
        </a:blipFill>
      </dgm:spPr>
    </dgm:pt>
  </dgm:ptLst>
  <dgm:cxnLst>
    <dgm:cxn modelId="{CA7CAF25-7B5F-4A25-8F9F-5DC9C5786D54}" srcId="{7A04A20E-0536-44F7-B456-074B9A418C9C}" destId="{318122BB-501F-4943-9C04-A4B172ABE5A1}" srcOrd="0" destOrd="0" parTransId="{BF48268E-4E24-4FD9-835D-98D04A4CCA7E}" sibTransId="{384E5541-567C-413B-8DB7-36D061E9429F}"/>
    <dgm:cxn modelId="{0B9E651D-962A-4085-8EDC-A9EB8079F77A}" srcId="{7A04A20E-0536-44F7-B456-074B9A418C9C}" destId="{F37D137B-1E94-4DB0-87FD-EE4CAB114BAB}" srcOrd="1" destOrd="0" parTransId="{5C95EA0E-4EE4-4417-8661-C538F1FB92C5}" sibTransId="{08EABFDA-3690-4C60-83A6-FB82FBFE8A07}"/>
    <dgm:cxn modelId="{CBEBA7A3-84D2-4312-92E8-0D6E580CF71B}" type="presOf" srcId="{7A04A20E-0536-44F7-B456-074B9A418C9C}" destId="{AE395ECA-C599-49DB-8BD9-4C0B1E346A11}" srcOrd="0" destOrd="0" presId="urn:microsoft.com/office/officeart/2008/layout/PictureStrips"/>
    <dgm:cxn modelId="{4FE3CE57-4596-4168-97AE-B14A547FACA8}" type="presOf" srcId="{F37D137B-1E94-4DB0-87FD-EE4CAB114BAB}" destId="{8B53488C-45F0-4BD4-8671-F9CBB45389F9}" srcOrd="0" destOrd="0" presId="urn:microsoft.com/office/officeart/2008/layout/PictureStrips"/>
    <dgm:cxn modelId="{1B3D5439-301B-474A-9432-E67AA6DE09A1}" type="presOf" srcId="{318122BB-501F-4943-9C04-A4B172ABE5A1}" destId="{D4F67AE6-7939-4376-8CDC-C75A6DB4DEAB}" srcOrd="0" destOrd="0" presId="urn:microsoft.com/office/officeart/2008/layout/PictureStrips"/>
    <dgm:cxn modelId="{77990EBB-D662-4F23-982D-2B6C20827991}" type="presParOf" srcId="{AE395ECA-C599-49DB-8BD9-4C0B1E346A11}" destId="{4C5F9C23-81A1-44BB-BA39-A48391B974DF}" srcOrd="0" destOrd="0" presId="urn:microsoft.com/office/officeart/2008/layout/PictureStrips"/>
    <dgm:cxn modelId="{35EDED88-B9F3-4D0D-9407-D2B910C0AD25}" type="presParOf" srcId="{4C5F9C23-81A1-44BB-BA39-A48391B974DF}" destId="{D4F67AE6-7939-4376-8CDC-C75A6DB4DEAB}" srcOrd="0" destOrd="0" presId="urn:microsoft.com/office/officeart/2008/layout/PictureStrips"/>
    <dgm:cxn modelId="{A12E809A-43DE-40EE-B0C2-3227896CAD53}" type="presParOf" srcId="{4C5F9C23-81A1-44BB-BA39-A48391B974DF}" destId="{CBCDDA30-DFCF-411A-8F97-B88EDAA037A5}" srcOrd="1" destOrd="0" presId="urn:microsoft.com/office/officeart/2008/layout/PictureStrips"/>
    <dgm:cxn modelId="{519F2F56-56AC-48DA-BBD0-ECB4009699E6}" type="presParOf" srcId="{AE395ECA-C599-49DB-8BD9-4C0B1E346A11}" destId="{9EE3229B-2502-4BF6-8F78-2CE354B51A5C}" srcOrd="1" destOrd="0" presId="urn:microsoft.com/office/officeart/2008/layout/PictureStrips"/>
    <dgm:cxn modelId="{0005C070-C9B5-4342-9022-2A9F99D9B146}" type="presParOf" srcId="{AE395ECA-C599-49DB-8BD9-4C0B1E346A11}" destId="{7FAA161C-3020-43A7-84AD-43D8C004F448}" srcOrd="2" destOrd="0" presId="urn:microsoft.com/office/officeart/2008/layout/PictureStrips"/>
    <dgm:cxn modelId="{CC021969-1B66-4E64-8E9B-E3F4CE97EF55}" type="presParOf" srcId="{7FAA161C-3020-43A7-84AD-43D8C004F448}" destId="{8B53488C-45F0-4BD4-8671-F9CBB45389F9}" srcOrd="0" destOrd="0" presId="urn:microsoft.com/office/officeart/2008/layout/PictureStrips"/>
    <dgm:cxn modelId="{C8A3C51E-0EA2-42F4-897C-3B892CC5C301}" type="presParOf" srcId="{7FAA161C-3020-43A7-84AD-43D8C004F448}" destId="{68735699-23D0-44DA-AF17-D1F978BEFDE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7E12F8-353D-4C08-BD3D-3D6C76734906}" type="doc">
      <dgm:prSet loTypeId="urn:microsoft.com/office/officeart/2005/8/layout/vList3" loCatId="list" qsTypeId="urn:microsoft.com/office/officeart/2005/8/quickstyle/simple1" qsCatId="simple" csTypeId="urn:microsoft.com/office/officeart/2005/8/colors/accent1_2" csCatId="accent1" phldr="1"/>
      <dgm:spPr/>
    </dgm:pt>
    <dgm:pt modelId="{5CFCD6FE-3D65-443E-8163-19053B51309C}">
      <dgm:prSet phldrT="[Texte]"/>
      <dgm:spPr>
        <a:noFill/>
        <a:ln w="38100">
          <a:solidFill>
            <a:srgbClr val="002060"/>
          </a:solidFill>
        </a:ln>
      </dgm:spPr>
      <dgm:t>
        <a:bodyPr/>
        <a:lstStyle/>
        <a:p>
          <a:pPr algn="l"/>
          <a:r>
            <a:rPr lang="fr-FR" dirty="0">
              <a:solidFill>
                <a:schemeClr val="tx1"/>
              </a:solidFill>
            </a:rPr>
            <a:t>Concernant les habiletés et compétences des enfants: la </a:t>
          </a:r>
          <a:r>
            <a:rPr lang="fr-FR" b="1" dirty="0">
              <a:solidFill>
                <a:srgbClr val="002060"/>
              </a:solidFill>
            </a:rPr>
            <a:t>perception du risque de noyade des enfants par les parents </a:t>
          </a:r>
          <a:r>
            <a:rPr lang="fr-FR" dirty="0">
              <a:solidFill>
                <a:schemeClr val="tx1"/>
              </a:solidFill>
            </a:rPr>
            <a:t>en lien avec des attestations.</a:t>
          </a:r>
        </a:p>
      </dgm:t>
    </dgm:pt>
    <dgm:pt modelId="{B085BCDC-95E2-4261-83BD-E7AA31A76095}" type="parTrans" cxnId="{F80B1798-822E-4418-97F7-6F81F81815F3}">
      <dgm:prSet/>
      <dgm:spPr/>
      <dgm:t>
        <a:bodyPr/>
        <a:lstStyle/>
        <a:p>
          <a:pPr algn="l"/>
          <a:endParaRPr lang="fr-FR">
            <a:solidFill>
              <a:schemeClr val="tx1"/>
            </a:solidFill>
          </a:endParaRPr>
        </a:p>
      </dgm:t>
    </dgm:pt>
    <dgm:pt modelId="{8634C859-716A-452D-90E4-2D9CB12A4726}" type="sibTrans" cxnId="{F80B1798-822E-4418-97F7-6F81F81815F3}">
      <dgm:prSet/>
      <dgm:spPr/>
      <dgm:t>
        <a:bodyPr/>
        <a:lstStyle/>
        <a:p>
          <a:pPr algn="l"/>
          <a:endParaRPr lang="fr-FR">
            <a:solidFill>
              <a:schemeClr val="tx1"/>
            </a:solidFill>
          </a:endParaRPr>
        </a:p>
      </dgm:t>
    </dgm:pt>
    <dgm:pt modelId="{32A8C046-AD4A-45DE-A8CF-3DE87CE3EA44}">
      <dgm:prSet phldrT="[Texte]" custT="1"/>
      <dgm:spPr>
        <a:noFill/>
        <a:ln w="38100" cap="flat" cmpd="sng" algn="ctr">
          <a:solidFill>
            <a:srgbClr val="002060"/>
          </a:solidFill>
          <a:prstDash val="solid"/>
          <a:miter lim="800000"/>
        </a:ln>
        <a:effectLst/>
      </dgm:spPr>
      <dgm:t>
        <a:bodyPr spcFirstLastPara="0" vert="horz" wrap="square" lIns="751600" tIns="83820" rIns="156464" bIns="83820" numCol="1" spcCol="1270" anchor="ctr" anchorCtr="0"/>
        <a:lstStyle/>
        <a:p>
          <a:pPr marL="0" lvl="0" indent="0" algn="l" defTabSz="977900">
            <a:lnSpc>
              <a:spcPct val="90000"/>
            </a:lnSpc>
            <a:spcBef>
              <a:spcPct val="0"/>
            </a:spcBef>
            <a:spcAft>
              <a:spcPct val="35000"/>
            </a:spcAft>
            <a:buNone/>
          </a:pPr>
          <a:r>
            <a:rPr lang="fr-FR" sz="2200" kern="1200" dirty="0">
              <a:solidFill>
                <a:schemeClr val="tx1"/>
              </a:solidFill>
              <a:latin typeface="Calibri" panose="020F0502020204030204"/>
              <a:ea typeface="+mn-ea"/>
              <a:cs typeface="+mn-cs"/>
            </a:rPr>
            <a:t>Travailler sur les </a:t>
          </a:r>
          <a:r>
            <a:rPr lang="fr-FR" sz="2200" b="1" kern="1200" dirty="0">
              <a:solidFill>
                <a:srgbClr val="002060"/>
              </a:solidFill>
              <a:latin typeface="Calibri" panose="020F0502020204030204"/>
              <a:ea typeface="+mn-ea"/>
              <a:cs typeface="+mn-cs"/>
            </a:rPr>
            <a:t>représentations parentales</a:t>
          </a:r>
          <a:r>
            <a:rPr lang="fr-FR" sz="2200" kern="1200" dirty="0">
              <a:solidFill>
                <a:schemeClr val="tx1"/>
              </a:solidFill>
              <a:latin typeface="Calibri" panose="020F0502020204030204"/>
              <a:ea typeface="+mn-ea"/>
              <a:cs typeface="+mn-cs"/>
            </a:rPr>
            <a:t> liées à l’accroissement des compétences aquatiques de leurs enfants (B. </a:t>
          </a:r>
          <a:r>
            <a:rPr lang="fr-FR" sz="2200" kern="1200" dirty="0" err="1">
              <a:solidFill>
                <a:schemeClr val="tx1"/>
              </a:solidFill>
              <a:latin typeface="Calibri" panose="020F0502020204030204"/>
              <a:ea typeface="+mn-ea"/>
              <a:cs typeface="+mn-cs"/>
            </a:rPr>
            <a:t>Morrongiello</a:t>
          </a:r>
          <a:r>
            <a:rPr lang="fr-FR" sz="2200" kern="1200" dirty="0">
              <a:solidFill>
                <a:schemeClr val="tx1"/>
              </a:solidFill>
              <a:latin typeface="Calibri" panose="020F0502020204030204"/>
              <a:ea typeface="+mn-ea"/>
              <a:cs typeface="+mn-cs"/>
            </a:rPr>
            <a:t> 2013).</a:t>
          </a:r>
        </a:p>
      </dgm:t>
    </dgm:pt>
    <dgm:pt modelId="{4675BD11-C7C6-4926-ABBE-99B4B76F7E0E}" type="parTrans" cxnId="{C38F74D6-6E97-4DEE-9888-B1735FF7A143}">
      <dgm:prSet/>
      <dgm:spPr/>
      <dgm:t>
        <a:bodyPr/>
        <a:lstStyle/>
        <a:p>
          <a:pPr algn="l"/>
          <a:endParaRPr lang="fr-FR">
            <a:solidFill>
              <a:schemeClr val="tx1"/>
            </a:solidFill>
          </a:endParaRPr>
        </a:p>
      </dgm:t>
    </dgm:pt>
    <dgm:pt modelId="{3AB9CF13-5671-47A6-9DF3-53E4F489C460}" type="sibTrans" cxnId="{C38F74D6-6E97-4DEE-9888-B1735FF7A143}">
      <dgm:prSet/>
      <dgm:spPr/>
      <dgm:t>
        <a:bodyPr/>
        <a:lstStyle/>
        <a:p>
          <a:pPr algn="l"/>
          <a:endParaRPr lang="fr-FR">
            <a:solidFill>
              <a:schemeClr val="tx1"/>
            </a:solidFill>
          </a:endParaRPr>
        </a:p>
      </dgm:t>
    </dgm:pt>
    <dgm:pt modelId="{241C85BF-1A45-484B-B748-38EAEDD5087D}" type="pres">
      <dgm:prSet presAssocID="{AF7E12F8-353D-4C08-BD3D-3D6C76734906}" presName="linearFlow" presStyleCnt="0">
        <dgm:presLayoutVars>
          <dgm:dir/>
          <dgm:resizeHandles val="exact"/>
        </dgm:presLayoutVars>
      </dgm:prSet>
      <dgm:spPr/>
    </dgm:pt>
    <dgm:pt modelId="{381E3DB5-D935-44E7-AAF3-C5701EEFB9C7}" type="pres">
      <dgm:prSet presAssocID="{5CFCD6FE-3D65-443E-8163-19053B51309C}" presName="composite" presStyleCnt="0"/>
      <dgm:spPr/>
    </dgm:pt>
    <dgm:pt modelId="{92D5E6E6-760F-4DD9-AD47-1E1B77B0ACA1}" type="pres">
      <dgm:prSet presAssocID="{5CFCD6FE-3D65-443E-8163-19053B51309C}" presName="imgShp" presStyleLbl="fgImgPlace1" presStyleIdx="0" presStyleCnt="2"/>
      <dgm:spPr>
        <a:blipFill rotWithShape="1">
          <a:blip xmlns:r="http://schemas.openxmlformats.org/officeDocument/2006/relationships" r:embed="rId1"/>
          <a:srcRect/>
          <a:stretch>
            <a:fillRect l="-2000" r="-2000"/>
          </a:stretch>
        </a:blipFill>
        <a:ln>
          <a:solidFill>
            <a:srgbClr val="002060"/>
          </a:solidFill>
        </a:ln>
      </dgm:spPr>
    </dgm:pt>
    <dgm:pt modelId="{0560A6D4-473C-415C-936A-E6355454FF1C}" type="pres">
      <dgm:prSet presAssocID="{5CFCD6FE-3D65-443E-8163-19053B51309C}" presName="txShp" presStyleLbl="node1" presStyleIdx="0" presStyleCnt="2">
        <dgm:presLayoutVars>
          <dgm:bulletEnabled val="1"/>
        </dgm:presLayoutVars>
      </dgm:prSet>
      <dgm:spPr/>
      <dgm:t>
        <a:bodyPr/>
        <a:lstStyle/>
        <a:p>
          <a:endParaRPr lang="fr-FR"/>
        </a:p>
      </dgm:t>
    </dgm:pt>
    <dgm:pt modelId="{19F8C6AF-6A6A-46AE-A1E6-C84AF3CE1AFA}" type="pres">
      <dgm:prSet presAssocID="{8634C859-716A-452D-90E4-2D9CB12A4726}" presName="spacing" presStyleCnt="0"/>
      <dgm:spPr/>
    </dgm:pt>
    <dgm:pt modelId="{1E8E5CB5-67D2-4597-AB80-9173BA3C1F3D}" type="pres">
      <dgm:prSet presAssocID="{32A8C046-AD4A-45DE-A8CF-3DE87CE3EA44}" presName="composite" presStyleCnt="0"/>
      <dgm:spPr/>
    </dgm:pt>
    <dgm:pt modelId="{10E354B2-9371-4A38-A696-32FB6BA012B1}" type="pres">
      <dgm:prSet presAssocID="{32A8C046-AD4A-45DE-A8CF-3DE87CE3EA44}" presName="imgShp" presStyleLbl="fgImgPlace1" presStyleIdx="1" presStyleCnt="2"/>
      <dgm:spPr>
        <a:blipFill rotWithShape="1">
          <a:blip xmlns:r="http://schemas.openxmlformats.org/officeDocument/2006/relationships" r:embed="rId2"/>
          <a:srcRect/>
          <a:stretch>
            <a:fillRect l="-4000" r="-4000"/>
          </a:stretch>
        </a:blipFill>
        <a:ln>
          <a:solidFill>
            <a:srgbClr val="002060"/>
          </a:solidFill>
        </a:ln>
      </dgm:spPr>
    </dgm:pt>
    <dgm:pt modelId="{6C27393D-4E91-459A-925E-E4BA3E7A5215}" type="pres">
      <dgm:prSet presAssocID="{32A8C046-AD4A-45DE-A8CF-3DE87CE3EA44}" presName="txShp" presStyleLbl="node1" presStyleIdx="1" presStyleCnt="2">
        <dgm:presLayoutVars>
          <dgm:bulletEnabled val="1"/>
        </dgm:presLayoutVars>
      </dgm:prSet>
      <dgm:spPr>
        <a:xfrm rot="10800000">
          <a:off x="1943774" y="2214284"/>
          <a:ext cx="6025379" cy="1704415"/>
        </a:xfrm>
        <a:prstGeom prst="homePlate">
          <a:avLst/>
        </a:prstGeom>
      </dgm:spPr>
      <dgm:t>
        <a:bodyPr/>
        <a:lstStyle/>
        <a:p>
          <a:endParaRPr lang="fr-FR"/>
        </a:p>
      </dgm:t>
    </dgm:pt>
  </dgm:ptLst>
  <dgm:cxnLst>
    <dgm:cxn modelId="{C38F74D6-6E97-4DEE-9888-B1735FF7A143}" srcId="{AF7E12F8-353D-4C08-BD3D-3D6C76734906}" destId="{32A8C046-AD4A-45DE-A8CF-3DE87CE3EA44}" srcOrd="1" destOrd="0" parTransId="{4675BD11-C7C6-4926-ABBE-99B4B76F7E0E}" sibTransId="{3AB9CF13-5671-47A6-9DF3-53E4F489C460}"/>
    <dgm:cxn modelId="{FA23EB3D-CB2B-4008-BC9D-F3BEED13433E}" type="presOf" srcId="{AF7E12F8-353D-4C08-BD3D-3D6C76734906}" destId="{241C85BF-1A45-484B-B748-38EAEDD5087D}" srcOrd="0" destOrd="0" presId="urn:microsoft.com/office/officeart/2005/8/layout/vList3"/>
    <dgm:cxn modelId="{7694D6D0-3C59-4F4F-9374-42C459B2106F}" type="presOf" srcId="{32A8C046-AD4A-45DE-A8CF-3DE87CE3EA44}" destId="{6C27393D-4E91-459A-925E-E4BA3E7A5215}" srcOrd="0" destOrd="0" presId="urn:microsoft.com/office/officeart/2005/8/layout/vList3"/>
    <dgm:cxn modelId="{F80B1798-822E-4418-97F7-6F81F81815F3}" srcId="{AF7E12F8-353D-4C08-BD3D-3D6C76734906}" destId="{5CFCD6FE-3D65-443E-8163-19053B51309C}" srcOrd="0" destOrd="0" parTransId="{B085BCDC-95E2-4261-83BD-E7AA31A76095}" sibTransId="{8634C859-716A-452D-90E4-2D9CB12A4726}"/>
    <dgm:cxn modelId="{8496BF9E-E000-4822-80E3-B43D5E71DF1F}" type="presOf" srcId="{5CFCD6FE-3D65-443E-8163-19053B51309C}" destId="{0560A6D4-473C-415C-936A-E6355454FF1C}" srcOrd="0" destOrd="0" presId="urn:microsoft.com/office/officeart/2005/8/layout/vList3"/>
    <dgm:cxn modelId="{618FD20C-0351-4DE7-B13C-6F3841192FD3}" type="presParOf" srcId="{241C85BF-1A45-484B-B748-38EAEDD5087D}" destId="{381E3DB5-D935-44E7-AAF3-C5701EEFB9C7}" srcOrd="0" destOrd="0" presId="urn:microsoft.com/office/officeart/2005/8/layout/vList3"/>
    <dgm:cxn modelId="{56F5EF49-219C-4463-99AC-3DA3DF844143}" type="presParOf" srcId="{381E3DB5-D935-44E7-AAF3-C5701EEFB9C7}" destId="{92D5E6E6-760F-4DD9-AD47-1E1B77B0ACA1}" srcOrd="0" destOrd="0" presId="urn:microsoft.com/office/officeart/2005/8/layout/vList3"/>
    <dgm:cxn modelId="{4C785265-C355-4E9D-8084-C345A950E630}" type="presParOf" srcId="{381E3DB5-D935-44E7-AAF3-C5701EEFB9C7}" destId="{0560A6D4-473C-415C-936A-E6355454FF1C}" srcOrd="1" destOrd="0" presId="urn:microsoft.com/office/officeart/2005/8/layout/vList3"/>
    <dgm:cxn modelId="{2418CA37-0F55-4D60-A669-806FCCE35CB7}" type="presParOf" srcId="{241C85BF-1A45-484B-B748-38EAEDD5087D}" destId="{19F8C6AF-6A6A-46AE-A1E6-C84AF3CE1AFA}" srcOrd="1" destOrd="0" presId="urn:microsoft.com/office/officeart/2005/8/layout/vList3"/>
    <dgm:cxn modelId="{1780CE53-47B9-4D66-AF32-05965D64AA39}" type="presParOf" srcId="{241C85BF-1A45-484B-B748-38EAEDD5087D}" destId="{1E8E5CB5-67D2-4597-AB80-9173BA3C1F3D}" srcOrd="2" destOrd="0" presId="urn:microsoft.com/office/officeart/2005/8/layout/vList3"/>
    <dgm:cxn modelId="{84A820BA-B3E3-447F-B4AC-E8C4EC862288}" type="presParOf" srcId="{1E8E5CB5-67D2-4597-AB80-9173BA3C1F3D}" destId="{10E354B2-9371-4A38-A696-32FB6BA012B1}" srcOrd="0" destOrd="0" presId="urn:microsoft.com/office/officeart/2005/8/layout/vList3"/>
    <dgm:cxn modelId="{4ADA0C27-554C-4569-ACDD-ADC9C74B445D}" type="presParOf" srcId="{1E8E5CB5-67D2-4597-AB80-9173BA3C1F3D}" destId="{6C27393D-4E91-459A-925E-E4BA3E7A521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F5D447-315E-4448-A473-BC4623EE7D0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fr-FR"/>
        </a:p>
      </dgm:t>
    </dgm:pt>
    <dgm:pt modelId="{541C8B45-74BA-4BCD-B4CC-FDEF1F0573D5}">
      <dgm:prSet phldrT="[Texte]"/>
      <dgm:spPr/>
      <dgm:t>
        <a:bodyPr/>
        <a:lstStyle/>
        <a:p>
          <a:r>
            <a:rPr lang="fr-FR" dirty="0"/>
            <a:t>Le savoir nager </a:t>
          </a:r>
          <a:r>
            <a:rPr lang="fr-FR" b="1" dirty="0">
              <a:solidFill>
                <a:srgbClr val="002060"/>
              </a:solidFill>
            </a:rPr>
            <a:t>ne peut pas représenter la limite supérieure </a:t>
          </a:r>
          <a:r>
            <a:rPr lang="fr-FR" dirty="0"/>
            <a:t>des apprentissages proposés aux élèves.</a:t>
          </a:r>
        </a:p>
      </dgm:t>
    </dgm:pt>
    <dgm:pt modelId="{1E18A98E-3C87-4251-8C44-664F5BB8DA99}" type="parTrans" cxnId="{FA863EA9-7105-4C6E-88FA-ACA8D74D7BAE}">
      <dgm:prSet/>
      <dgm:spPr/>
      <dgm:t>
        <a:bodyPr/>
        <a:lstStyle/>
        <a:p>
          <a:endParaRPr lang="fr-FR"/>
        </a:p>
      </dgm:t>
    </dgm:pt>
    <dgm:pt modelId="{E3580A29-A823-40BB-A35A-4E33C011B699}" type="sibTrans" cxnId="{FA863EA9-7105-4C6E-88FA-ACA8D74D7BAE}">
      <dgm:prSet/>
      <dgm:spPr/>
      <dgm:t>
        <a:bodyPr/>
        <a:lstStyle/>
        <a:p>
          <a:endParaRPr lang="fr-FR"/>
        </a:p>
      </dgm:t>
    </dgm:pt>
    <dgm:pt modelId="{E8BAB46B-6D19-4791-9F1A-FEA6BC0F4C7D}">
      <dgm:prSet phldrT="[Texte]"/>
      <dgm:spPr/>
      <dgm:t>
        <a:bodyPr/>
        <a:lstStyle/>
        <a:p>
          <a:r>
            <a:rPr lang="fr-FR" dirty="0"/>
            <a:t>« L’attestation du savoir nager en sécurité </a:t>
          </a:r>
          <a:r>
            <a:rPr lang="fr-FR" b="1" dirty="0">
              <a:solidFill>
                <a:srgbClr val="002060"/>
              </a:solidFill>
            </a:rPr>
            <a:t>ne représente pas l’intégralité des compétences </a:t>
          </a:r>
          <a:r>
            <a:rPr lang="fr-FR" dirty="0"/>
            <a:t>fixées par les programmes d’enseignement ».</a:t>
          </a:r>
        </a:p>
      </dgm:t>
    </dgm:pt>
    <dgm:pt modelId="{88E696C4-CFB6-4A00-8277-B4C0C73F945E}" type="parTrans" cxnId="{DE999253-4B9A-4121-95C7-BAB082F630BD}">
      <dgm:prSet/>
      <dgm:spPr/>
      <dgm:t>
        <a:bodyPr/>
        <a:lstStyle/>
        <a:p>
          <a:endParaRPr lang="fr-FR"/>
        </a:p>
      </dgm:t>
    </dgm:pt>
    <dgm:pt modelId="{0248012D-E863-4B86-A7C0-36B04CFC108D}" type="sibTrans" cxnId="{DE999253-4B9A-4121-95C7-BAB082F630BD}">
      <dgm:prSet/>
      <dgm:spPr/>
      <dgm:t>
        <a:bodyPr/>
        <a:lstStyle/>
        <a:p>
          <a:endParaRPr lang="fr-FR"/>
        </a:p>
      </dgm:t>
    </dgm:pt>
    <dgm:pt modelId="{1EBF30DF-F305-43BF-8494-E4F7747BEF37}">
      <dgm:prSet phldrT="[Texte]"/>
      <dgm:spPr/>
      <dgm:t>
        <a:bodyPr/>
        <a:lstStyle/>
        <a:p>
          <a:r>
            <a:rPr lang="fr-FR" dirty="0"/>
            <a:t>Le savoir nager </a:t>
          </a:r>
          <a:r>
            <a:rPr lang="fr-FR" b="1" dirty="0">
              <a:solidFill>
                <a:srgbClr val="002060"/>
              </a:solidFill>
            </a:rPr>
            <a:t>ne peut pas remplir la fonction de bilan </a:t>
          </a:r>
          <a:r>
            <a:rPr lang="fr-FR" dirty="0"/>
            <a:t>des apprentissages.</a:t>
          </a:r>
        </a:p>
      </dgm:t>
    </dgm:pt>
    <dgm:pt modelId="{8222BA35-39DD-4B33-91A8-4D69203122AB}" type="parTrans" cxnId="{CE42DE4B-D460-4740-B9C8-83330E72BAFC}">
      <dgm:prSet/>
      <dgm:spPr/>
      <dgm:t>
        <a:bodyPr/>
        <a:lstStyle/>
        <a:p>
          <a:endParaRPr lang="fr-FR"/>
        </a:p>
      </dgm:t>
    </dgm:pt>
    <dgm:pt modelId="{65EE31F7-3729-4572-9BCB-7A5C8757B7EA}" type="sibTrans" cxnId="{CE42DE4B-D460-4740-B9C8-83330E72BAFC}">
      <dgm:prSet/>
      <dgm:spPr/>
      <dgm:t>
        <a:bodyPr/>
        <a:lstStyle/>
        <a:p>
          <a:endParaRPr lang="fr-FR"/>
        </a:p>
      </dgm:t>
    </dgm:pt>
    <dgm:pt modelId="{0AE71936-4E7A-4398-96EA-CD9A3EEBB50A}" type="pres">
      <dgm:prSet presAssocID="{8EF5D447-315E-4448-A473-BC4623EE7D07}" presName="Name0" presStyleCnt="0">
        <dgm:presLayoutVars>
          <dgm:dir/>
          <dgm:resizeHandles val="exact"/>
        </dgm:presLayoutVars>
      </dgm:prSet>
      <dgm:spPr/>
      <dgm:t>
        <a:bodyPr/>
        <a:lstStyle/>
        <a:p>
          <a:endParaRPr lang="fr-FR"/>
        </a:p>
      </dgm:t>
    </dgm:pt>
    <dgm:pt modelId="{51245774-7BBC-41B9-B698-558D819A5D74}" type="pres">
      <dgm:prSet presAssocID="{541C8B45-74BA-4BCD-B4CC-FDEF1F0573D5}" presName="composite" presStyleCnt="0"/>
      <dgm:spPr/>
    </dgm:pt>
    <dgm:pt modelId="{4DB90811-169F-4751-B7A0-4855BCBD6025}" type="pres">
      <dgm:prSet presAssocID="{541C8B45-74BA-4BCD-B4CC-FDEF1F0573D5}" presName="rect1" presStyleLbl="trAlignAcc1" presStyleIdx="0" presStyleCnt="3" custScaleX="128086" custLinFactNeighborX="13912">
        <dgm:presLayoutVars>
          <dgm:bulletEnabled val="1"/>
        </dgm:presLayoutVars>
      </dgm:prSet>
      <dgm:spPr/>
      <dgm:t>
        <a:bodyPr/>
        <a:lstStyle/>
        <a:p>
          <a:endParaRPr lang="fr-FR"/>
        </a:p>
      </dgm:t>
    </dgm:pt>
    <dgm:pt modelId="{433DB911-47AB-49A8-9F5B-F0694278FBAE}" type="pres">
      <dgm:prSet presAssocID="{541C8B45-74BA-4BCD-B4CC-FDEF1F0573D5}" presName="rect2" presStyleLbl="fgImgPlace1" presStyleIdx="0" presStyleCnt="3"/>
      <dgm:spPr>
        <a:blipFill rotWithShape="1">
          <a:blip xmlns:r="http://schemas.openxmlformats.org/officeDocument/2006/relationships" r:embed="rId1"/>
          <a:srcRect/>
          <a:stretch>
            <a:fillRect l="-9000" r="-9000"/>
          </a:stretch>
        </a:blipFill>
        <a:ln>
          <a:solidFill>
            <a:schemeClr val="accent6">
              <a:lumMod val="50000"/>
            </a:schemeClr>
          </a:solidFill>
        </a:ln>
      </dgm:spPr>
    </dgm:pt>
    <dgm:pt modelId="{F6D06780-F69F-4105-964F-6BEDE5522560}" type="pres">
      <dgm:prSet presAssocID="{E3580A29-A823-40BB-A35A-4E33C011B699}" presName="sibTrans" presStyleCnt="0"/>
      <dgm:spPr/>
    </dgm:pt>
    <dgm:pt modelId="{1E802E97-974A-4139-A038-06C4D4DBE098}" type="pres">
      <dgm:prSet presAssocID="{E8BAB46B-6D19-4791-9F1A-FEA6BC0F4C7D}" presName="composite" presStyleCnt="0"/>
      <dgm:spPr/>
    </dgm:pt>
    <dgm:pt modelId="{57FA28ED-5F28-4026-98DA-2E6978EABAA8}" type="pres">
      <dgm:prSet presAssocID="{E8BAB46B-6D19-4791-9F1A-FEA6BC0F4C7D}" presName="rect1" presStyleLbl="trAlignAcc1" presStyleIdx="1" presStyleCnt="3" custScaleX="128086" custLinFactNeighborX="13912">
        <dgm:presLayoutVars>
          <dgm:bulletEnabled val="1"/>
        </dgm:presLayoutVars>
      </dgm:prSet>
      <dgm:spPr/>
      <dgm:t>
        <a:bodyPr/>
        <a:lstStyle/>
        <a:p>
          <a:endParaRPr lang="fr-FR"/>
        </a:p>
      </dgm:t>
    </dgm:pt>
    <dgm:pt modelId="{3A8F91B0-FBC2-4402-BA32-C17F22275CE4}" type="pres">
      <dgm:prSet presAssocID="{E8BAB46B-6D19-4791-9F1A-FEA6BC0F4C7D}" presName="rect2" presStyleLbl="fgImgPlace1" presStyleIdx="1" presStyleCnt="3"/>
      <dgm:spPr>
        <a:blipFill rotWithShape="1">
          <a:blip xmlns:r="http://schemas.openxmlformats.org/officeDocument/2006/relationships" r:embed="rId2"/>
          <a:srcRect/>
          <a:stretch>
            <a:fillRect/>
          </a:stretch>
        </a:blipFill>
        <a:ln>
          <a:solidFill>
            <a:schemeClr val="accent6">
              <a:lumMod val="50000"/>
            </a:schemeClr>
          </a:solidFill>
        </a:ln>
      </dgm:spPr>
    </dgm:pt>
    <dgm:pt modelId="{ED373633-B4F7-4C69-996E-0B5597EED35C}" type="pres">
      <dgm:prSet presAssocID="{0248012D-E863-4B86-A7C0-36B04CFC108D}" presName="sibTrans" presStyleCnt="0"/>
      <dgm:spPr/>
    </dgm:pt>
    <dgm:pt modelId="{FCC3E307-89C9-4C6A-893B-DA8DD86ED8EA}" type="pres">
      <dgm:prSet presAssocID="{1EBF30DF-F305-43BF-8494-E4F7747BEF37}" presName="composite" presStyleCnt="0"/>
      <dgm:spPr/>
    </dgm:pt>
    <dgm:pt modelId="{54867F1C-78CD-492A-BA31-448FEAAB0CCB}" type="pres">
      <dgm:prSet presAssocID="{1EBF30DF-F305-43BF-8494-E4F7747BEF37}" presName="rect1" presStyleLbl="trAlignAcc1" presStyleIdx="2" presStyleCnt="3" custScaleX="128086" custLinFactNeighborX="13912">
        <dgm:presLayoutVars>
          <dgm:bulletEnabled val="1"/>
        </dgm:presLayoutVars>
      </dgm:prSet>
      <dgm:spPr/>
      <dgm:t>
        <a:bodyPr/>
        <a:lstStyle/>
        <a:p>
          <a:endParaRPr lang="fr-FR"/>
        </a:p>
      </dgm:t>
    </dgm:pt>
    <dgm:pt modelId="{885E62B6-7A83-448F-9812-9947D2A73F2F}" type="pres">
      <dgm:prSet presAssocID="{1EBF30DF-F305-43BF-8494-E4F7747BEF37}" presName="rect2" presStyleLbl="fgImgPlace1" presStyleIdx="2" presStyleCnt="3"/>
      <dgm:spPr>
        <a:blipFill rotWithShape="1">
          <a:blip xmlns:r="http://schemas.openxmlformats.org/officeDocument/2006/relationships" r:embed="rId3"/>
          <a:srcRect/>
          <a:stretch>
            <a:fillRect l="-2000" r="-2000"/>
          </a:stretch>
        </a:blipFill>
        <a:ln>
          <a:solidFill>
            <a:schemeClr val="accent6">
              <a:lumMod val="50000"/>
            </a:schemeClr>
          </a:solidFill>
        </a:ln>
      </dgm:spPr>
    </dgm:pt>
  </dgm:ptLst>
  <dgm:cxnLst>
    <dgm:cxn modelId="{FA863EA9-7105-4C6E-88FA-ACA8D74D7BAE}" srcId="{8EF5D447-315E-4448-A473-BC4623EE7D07}" destId="{541C8B45-74BA-4BCD-B4CC-FDEF1F0573D5}" srcOrd="0" destOrd="0" parTransId="{1E18A98E-3C87-4251-8C44-664F5BB8DA99}" sibTransId="{E3580A29-A823-40BB-A35A-4E33C011B699}"/>
    <dgm:cxn modelId="{000E17CD-DFDC-45A1-B667-27A817C93F82}" type="presOf" srcId="{8EF5D447-315E-4448-A473-BC4623EE7D07}" destId="{0AE71936-4E7A-4398-96EA-CD9A3EEBB50A}" srcOrd="0" destOrd="0" presId="urn:microsoft.com/office/officeart/2008/layout/PictureStrips"/>
    <dgm:cxn modelId="{DE999253-4B9A-4121-95C7-BAB082F630BD}" srcId="{8EF5D447-315E-4448-A473-BC4623EE7D07}" destId="{E8BAB46B-6D19-4791-9F1A-FEA6BC0F4C7D}" srcOrd="1" destOrd="0" parTransId="{88E696C4-CFB6-4A00-8277-B4C0C73F945E}" sibTransId="{0248012D-E863-4B86-A7C0-36B04CFC108D}"/>
    <dgm:cxn modelId="{518439F0-33C9-4E7B-8EE3-68AB47EECF88}" type="presOf" srcId="{E8BAB46B-6D19-4791-9F1A-FEA6BC0F4C7D}" destId="{57FA28ED-5F28-4026-98DA-2E6978EABAA8}" srcOrd="0" destOrd="0" presId="urn:microsoft.com/office/officeart/2008/layout/PictureStrips"/>
    <dgm:cxn modelId="{CE42DE4B-D460-4740-B9C8-83330E72BAFC}" srcId="{8EF5D447-315E-4448-A473-BC4623EE7D07}" destId="{1EBF30DF-F305-43BF-8494-E4F7747BEF37}" srcOrd="2" destOrd="0" parTransId="{8222BA35-39DD-4B33-91A8-4D69203122AB}" sibTransId="{65EE31F7-3729-4572-9BCB-7A5C8757B7EA}"/>
    <dgm:cxn modelId="{7BC2E0C2-FB9A-4E4F-8487-50B3B912F761}" type="presOf" srcId="{1EBF30DF-F305-43BF-8494-E4F7747BEF37}" destId="{54867F1C-78CD-492A-BA31-448FEAAB0CCB}" srcOrd="0" destOrd="0" presId="urn:microsoft.com/office/officeart/2008/layout/PictureStrips"/>
    <dgm:cxn modelId="{13049DFC-7D21-4991-B062-11CE1BA94DE1}" type="presOf" srcId="{541C8B45-74BA-4BCD-B4CC-FDEF1F0573D5}" destId="{4DB90811-169F-4751-B7A0-4855BCBD6025}" srcOrd="0" destOrd="0" presId="urn:microsoft.com/office/officeart/2008/layout/PictureStrips"/>
    <dgm:cxn modelId="{17B159A2-A959-4B32-8302-6CB116D81D9A}" type="presParOf" srcId="{0AE71936-4E7A-4398-96EA-CD9A3EEBB50A}" destId="{51245774-7BBC-41B9-B698-558D819A5D74}" srcOrd="0" destOrd="0" presId="urn:microsoft.com/office/officeart/2008/layout/PictureStrips"/>
    <dgm:cxn modelId="{53612A27-7386-42C1-932A-5FDF05BC196A}" type="presParOf" srcId="{51245774-7BBC-41B9-B698-558D819A5D74}" destId="{4DB90811-169F-4751-B7A0-4855BCBD6025}" srcOrd="0" destOrd="0" presId="urn:microsoft.com/office/officeart/2008/layout/PictureStrips"/>
    <dgm:cxn modelId="{B825056E-EE8A-4171-9C90-1AB70964449C}" type="presParOf" srcId="{51245774-7BBC-41B9-B698-558D819A5D74}" destId="{433DB911-47AB-49A8-9F5B-F0694278FBAE}" srcOrd="1" destOrd="0" presId="urn:microsoft.com/office/officeart/2008/layout/PictureStrips"/>
    <dgm:cxn modelId="{7C4230F3-5ECB-4D0C-9874-DF8AE22A9D17}" type="presParOf" srcId="{0AE71936-4E7A-4398-96EA-CD9A3EEBB50A}" destId="{F6D06780-F69F-4105-964F-6BEDE5522560}" srcOrd="1" destOrd="0" presId="urn:microsoft.com/office/officeart/2008/layout/PictureStrips"/>
    <dgm:cxn modelId="{5595DBC2-400B-4A9C-8D36-F3F96C891B24}" type="presParOf" srcId="{0AE71936-4E7A-4398-96EA-CD9A3EEBB50A}" destId="{1E802E97-974A-4139-A038-06C4D4DBE098}" srcOrd="2" destOrd="0" presId="urn:microsoft.com/office/officeart/2008/layout/PictureStrips"/>
    <dgm:cxn modelId="{34AD6AF3-7308-41EC-A992-BEA3495E136D}" type="presParOf" srcId="{1E802E97-974A-4139-A038-06C4D4DBE098}" destId="{57FA28ED-5F28-4026-98DA-2E6978EABAA8}" srcOrd="0" destOrd="0" presId="urn:microsoft.com/office/officeart/2008/layout/PictureStrips"/>
    <dgm:cxn modelId="{89E607B3-9D49-485B-B91C-E6712FC30B17}" type="presParOf" srcId="{1E802E97-974A-4139-A038-06C4D4DBE098}" destId="{3A8F91B0-FBC2-4402-BA32-C17F22275CE4}" srcOrd="1" destOrd="0" presId="urn:microsoft.com/office/officeart/2008/layout/PictureStrips"/>
    <dgm:cxn modelId="{B781B797-D7D6-4050-BA10-75453BD9D89F}" type="presParOf" srcId="{0AE71936-4E7A-4398-96EA-CD9A3EEBB50A}" destId="{ED373633-B4F7-4C69-996E-0B5597EED35C}" srcOrd="3" destOrd="0" presId="urn:microsoft.com/office/officeart/2008/layout/PictureStrips"/>
    <dgm:cxn modelId="{B1D6B916-F6B5-41D0-926A-EBBFD9D27F0A}" type="presParOf" srcId="{0AE71936-4E7A-4398-96EA-CD9A3EEBB50A}" destId="{FCC3E307-89C9-4C6A-893B-DA8DD86ED8EA}" srcOrd="4" destOrd="0" presId="urn:microsoft.com/office/officeart/2008/layout/PictureStrips"/>
    <dgm:cxn modelId="{2CD3D67E-92E5-405A-9644-4700A59E7990}" type="presParOf" srcId="{FCC3E307-89C9-4C6A-893B-DA8DD86ED8EA}" destId="{54867F1C-78CD-492A-BA31-448FEAAB0CCB}" srcOrd="0" destOrd="0" presId="urn:microsoft.com/office/officeart/2008/layout/PictureStrips"/>
    <dgm:cxn modelId="{DE155412-9740-4990-AE5A-35D00543CAFE}" type="presParOf" srcId="{FCC3E307-89C9-4C6A-893B-DA8DD86ED8EA}" destId="{885E62B6-7A83-448F-9812-9947D2A73F2F}"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04A20E-0536-44F7-B456-074B9A418C9C}"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fr-FR"/>
        </a:p>
      </dgm:t>
    </dgm:pt>
    <dgm:pt modelId="{318122BB-501F-4943-9C04-A4B172ABE5A1}">
      <dgm:prSet phldrT="[Texte]"/>
      <dgm:spPr/>
      <dgm:t>
        <a:bodyPr/>
        <a:lstStyle/>
        <a:p>
          <a:r>
            <a:rPr lang="fr-FR" dirty="0"/>
            <a:t>Les 2 déplacements (ventral et dorsal) ont été rallongés de 5m passant de 15 à </a:t>
          </a:r>
          <a:r>
            <a:rPr lang="fr-FR" dirty="0" smtClean="0"/>
            <a:t>20 m </a:t>
          </a:r>
          <a:r>
            <a:rPr lang="fr-FR" dirty="0"/>
            <a:t>chacun.</a:t>
          </a:r>
        </a:p>
      </dgm:t>
    </dgm:pt>
    <dgm:pt modelId="{BF48268E-4E24-4FD9-835D-98D04A4CCA7E}" type="parTrans" cxnId="{CA7CAF25-7B5F-4A25-8F9F-5DC9C5786D54}">
      <dgm:prSet/>
      <dgm:spPr/>
      <dgm:t>
        <a:bodyPr/>
        <a:lstStyle/>
        <a:p>
          <a:endParaRPr lang="fr-FR"/>
        </a:p>
      </dgm:t>
    </dgm:pt>
    <dgm:pt modelId="{384E5541-567C-413B-8DB7-36D061E9429F}" type="sibTrans" cxnId="{CA7CAF25-7B5F-4A25-8F9F-5DC9C5786D54}">
      <dgm:prSet/>
      <dgm:spPr/>
      <dgm:t>
        <a:bodyPr/>
        <a:lstStyle/>
        <a:p>
          <a:endParaRPr lang="fr-FR"/>
        </a:p>
      </dgm:t>
    </dgm:pt>
    <dgm:pt modelId="{F37D137B-1E94-4DB0-87FD-EE4CAB114BAB}">
      <dgm:prSet phldrT="[Texte]"/>
      <dgm:spPr/>
      <dgm:t>
        <a:bodyPr/>
        <a:lstStyle/>
        <a:p>
          <a:r>
            <a:rPr lang="fr-FR" dirty="0"/>
            <a:t>En fin de test, il est demandé à l’élève de « s’ancrer de manière sécurisée sur un élément fixe et stable ».</a:t>
          </a:r>
        </a:p>
      </dgm:t>
    </dgm:pt>
    <dgm:pt modelId="{5C95EA0E-4EE4-4417-8661-C538F1FB92C5}" type="parTrans" cxnId="{0B9E651D-962A-4085-8EDC-A9EB8079F77A}">
      <dgm:prSet/>
      <dgm:spPr/>
      <dgm:t>
        <a:bodyPr/>
        <a:lstStyle/>
        <a:p>
          <a:endParaRPr lang="fr-FR"/>
        </a:p>
      </dgm:t>
    </dgm:pt>
    <dgm:pt modelId="{08EABFDA-3690-4C60-83A6-FB82FBFE8A07}" type="sibTrans" cxnId="{0B9E651D-962A-4085-8EDC-A9EB8079F77A}">
      <dgm:prSet/>
      <dgm:spPr/>
      <dgm:t>
        <a:bodyPr/>
        <a:lstStyle/>
        <a:p>
          <a:endParaRPr lang="fr-FR"/>
        </a:p>
      </dgm:t>
    </dgm:pt>
    <dgm:pt modelId="{AE395ECA-C599-49DB-8BD9-4C0B1E346A11}" type="pres">
      <dgm:prSet presAssocID="{7A04A20E-0536-44F7-B456-074B9A418C9C}" presName="Name0" presStyleCnt="0">
        <dgm:presLayoutVars>
          <dgm:dir/>
          <dgm:resizeHandles val="exact"/>
        </dgm:presLayoutVars>
      </dgm:prSet>
      <dgm:spPr/>
      <dgm:t>
        <a:bodyPr/>
        <a:lstStyle/>
        <a:p>
          <a:endParaRPr lang="fr-FR"/>
        </a:p>
      </dgm:t>
    </dgm:pt>
    <dgm:pt modelId="{4C5F9C23-81A1-44BB-BA39-A48391B974DF}" type="pres">
      <dgm:prSet presAssocID="{318122BB-501F-4943-9C04-A4B172ABE5A1}" presName="composite" presStyleCnt="0"/>
      <dgm:spPr/>
    </dgm:pt>
    <dgm:pt modelId="{D4F67AE6-7939-4376-8CDC-C75A6DB4DEAB}" type="pres">
      <dgm:prSet presAssocID="{318122BB-501F-4943-9C04-A4B172ABE5A1}" presName="rect1" presStyleLbl="trAlignAcc1" presStyleIdx="0" presStyleCnt="2">
        <dgm:presLayoutVars>
          <dgm:bulletEnabled val="1"/>
        </dgm:presLayoutVars>
      </dgm:prSet>
      <dgm:spPr/>
      <dgm:t>
        <a:bodyPr/>
        <a:lstStyle/>
        <a:p>
          <a:endParaRPr lang="fr-FR"/>
        </a:p>
      </dgm:t>
    </dgm:pt>
    <dgm:pt modelId="{CBCDDA30-DFCF-411A-8F97-B88EDAA037A5}" type="pres">
      <dgm:prSet presAssocID="{318122BB-501F-4943-9C04-A4B172ABE5A1}" presName="rect2" presStyleLbl="fgImgPlace1" presStyleIdx="0" presStyleCnt="2"/>
      <dgm:spPr>
        <a:blipFill rotWithShape="1">
          <a:blip xmlns:r="http://schemas.openxmlformats.org/officeDocument/2006/relationships" r:embed="rId1"/>
          <a:srcRect/>
          <a:stretch>
            <a:fillRect l="-38000" r="-38000"/>
          </a:stretch>
        </a:blipFill>
        <a:ln>
          <a:solidFill>
            <a:schemeClr val="accent1">
              <a:lumMod val="50000"/>
            </a:schemeClr>
          </a:solidFill>
        </a:ln>
      </dgm:spPr>
    </dgm:pt>
    <dgm:pt modelId="{9EE3229B-2502-4BF6-8F78-2CE354B51A5C}" type="pres">
      <dgm:prSet presAssocID="{384E5541-567C-413B-8DB7-36D061E9429F}" presName="sibTrans" presStyleCnt="0"/>
      <dgm:spPr/>
    </dgm:pt>
    <dgm:pt modelId="{7FAA161C-3020-43A7-84AD-43D8C004F448}" type="pres">
      <dgm:prSet presAssocID="{F37D137B-1E94-4DB0-87FD-EE4CAB114BAB}" presName="composite" presStyleCnt="0"/>
      <dgm:spPr/>
    </dgm:pt>
    <dgm:pt modelId="{8B53488C-45F0-4BD4-8671-F9CBB45389F9}" type="pres">
      <dgm:prSet presAssocID="{F37D137B-1E94-4DB0-87FD-EE4CAB114BAB}" presName="rect1" presStyleLbl="trAlignAcc1" presStyleIdx="1" presStyleCnt="2">
        <dgm:presLayoutVars>
          <dgm:bulletEnabled val="1"/>
        </dgm:presLayoutVars>
      </dgm:prSet>
      <dgm:spPr/>
      <dgm:t>
        <a:bodyPr/>
        <a:lstStyle/>
        <a:p>
          <a:endParaRPr lang="fr-FR"/>
        </a:p>
      </dgm:t>
    </dgm:pt>
    <dgm:pt modelId="{68735699-23D0-44DA-AF17-D1F978BEFDED}" type="pres">
      <dgm:prSet presAssocID="{F37D137B-1E94-4DB0-87FD-EE4CAB114BAB}" presName="rect2" presStyleLbl="fgImgPlace1" presStyleIdx="1" presStyleCnt="2"/>
      <dgm:spPr>
        <a:blipFill rotWithShape="1">
          <a:blip xmlns:r="http://schemas.openxmlformats.org/officeDocument/2006/relationships" r:embed="rId2"/>
          <a:srcRect/>
          <a:stretch>
            <a:fillRect l="-10000" r="-10000"/>
          </a:stretch>
        </a:blipFill>
      </dgm:spPr>
    </dgm:pt>
  </dgm:ptLst>
  <dgm:cxnLst>
    <dgm:cxn modelId="{CA7CAF25-7B5F-4A25-8F9F-5DC9C5786D54}" srcId="{7A04A20E-0536-44F7-B456-074B9A418C9C}" destId="{318122BB-501F-4943-9C04-A4B172ABE5A1}" srcOrd="0" destOrd="0" parTransId="{BF48268E-4E24-4FD9-835D-98D04A4CCA7E}" sibTransId="{384E5541-567C-413B-8DB7-36D061E9429F}"/>
    <dgm:cxn modelId="{0B9E651D-962A-4085-8EDC-A9EB8079F77A}" srcId="{7A04A20E-0536-44F7-B456-074B9A418C9C}" destId="{F37D137B-1E94-4DB0-87FD-EE4CAB114BAB}" srcOrd="1" destOrd="0" parTransId="{5C95EA0E-4EE4-4417-8661-C538F1FB92C5}" sibTransId="{08EABFDA-3690-4C60-83A6-FB82FBFE8A07}"/>
    <dgm:cxn modelId="{CBEBA7A3-84D2-4312-92E8-0D6E580CF71B}" type="presOf" srcId="{7A04A20E-0536-44F7-B456-074B9A418C9C}" destId="{AE395ECA-C599-49DB-8BD9-4C0B1E346A11}" srcOrd="0" destOrd="0" presId="urn:microsoft.com/office/officeart/2008/layout/PictureStrips"/>
    <dgm:cxn modelId="{4FE3CE57-4596-4168-97AE-B14A547FACA8}" type="presOf" srcId="{F37D137B-1E94-4DB0-87FD-EE4CAB114BAB}" destId="{8B53488C-45F0-4BD4-8671-F9CBB45389F9}" srcOrd="0" destOrd="0" presId="urn:microsoft.com/office/officeart/2008/layout/PictureStrips"/>
    <dgm:cxn modelId="{1B3D5439-301B-474A-9432-E67AA6DE09A1}" type="presOf" srcId="{318122BB-501F-4943-9C04-A4B172ABE5A1}" destId="{D4F67AE6-7939-4376-8CDC-C75A6DB4DEAB}" srcOrd="0" destOrd="0" presId="urn:microsoft.com/office/officeart/2008/layout/PictureStrips"/>
    <dgm:cxn modelId="{77990EBB-D662-4F23-982D-2B6C20827991}" type="presParOf" srcId="{AE395ECA-C599-49DB-8BD9-4C0B1E346A11}" destId="{4C5F9C23-81A1-44BB-BA39-A48391B974DF}" srcOrd="0" destOrd="0" presId="urn:microsoft.com/office/officeart/2008/layout/PictureStrips"/>
    <dgm:cxn modelId="{35EDED88-B9F3-4D0D-9407-D2B910C0AD25}" type="presParOf" srcId="{4C5F9C23-81A1-44BB-BA39-A48391B974DF}" destId="{D4F67AE6-7939-4376-8CDC-C75A6DB4DEAB}" srcOrd="0" destOrd="0" presId="urn:microsoft.com/office/officeart/2008/layout/PictureStrips"/>
    <dgm:cxn modelId="{A12E809A-43DE-40EE-B0C2-3227896CAD53}" type="presParOf" srcId="{4C5F9C23-81A1-44BB-BA39-A48391B974DF}" destId="{CBCDDA30-DFCF-411A-8F97-B88EDAA037A5}" srcOrd="1" destOrd="0" presId="urn:microsoft.com/office/officeart/2008/layout/PictureStrips"/>
    <dgm:cxn modelId="{519F2F56-56AC-48DA-BBD0-ECB4009699E6}" type="presParOf" srcId="{AE395ECA-C599-49DB-8BD9-4C0B1E346A11}" destId="{9EE3229B-2502-4BF6-8F78-2CE354B51A5C}" srcOrd="1" destOrd="0" presId="urn:microsoft.com/office/officeart/2008/layout/PictureStrips"/>
    <dgm:cxn modelId="{0005C070-C9B5-4342-9022-2A9F99D9B146}" type="presParOf" srcId="{AE395ECA-C599-49DB-8BD9-4C0B1E346A11}" destId="{7FAA161C-3020-43A7-84AD-43D8C004F448}" srcOrd="2" destOrd="0" presId="urn:microsoft.com/office/officeart/2008/layout/PictureStrips"/>
    <dgm:cxn modelId="{CC021969-1B66-4E64-8E9B-E3F4CE97EF55}" type="presParOf" srcId="{7FAA161C-3020-43A7-84AD-43D8C004F448}" destId="{8B53488C-45F0-4BD4-8671-F9CBB45389F9}" srcOrd="0" destOrd="0" presId="urn:microsoft.com/office/officeart/2008/layout/PictureStrips"/>
    <dgm:cxn modelId="{C8A3C51E-0EA2-42F4-897C-3B892CC5C301}" type="presParOf" srcId="{7FAA161C-3020-43A7-84AD-43D8C004F448}" destId="{68735699-23D0-44DA-AF17-D1F978BEFDE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9B45B9-C53F-4EDC-A4CA-8B5C0A9517F4}" type="doc">
      <dgm:prSet loTypeId="urn:microsoft.com/office/officeart/2005/8/layout/arrow2" loCatId="process" qsTypeId="urn:microsoft.com/office/officeart/2005/8/quickstyle/simple1" qsCatId="simple" csTypeId="urn:microsoft.com/office/officeart/2005/8/colors/accent1_2" csCatId="accent1" phldr="1"/>
      <dgm:spPr/>
    </dgm:pt>
    <dgm:pt modelId="{867D92B1-BF6B-4684-9956-53D57C757B93}">
      <dgm:prSet phldrT="[Texte]" custT="1"/>
      <dgm:spPr/>
      <dgm:t>
        <a:bodyPr/>
        <a:lstStyle/>
        <a:p>
          <a:pPr>
            <a:buNone/>
          </a:pPr>
          <a:r>
            <a:rPr lang="fr-FR" sz="2000" dirty="0"/>
            <a:t>« Débute dès l’école maternelle avec l’objectif d’une 1</a:t>
          </a:r>
          <a:r>
            <a:rPr lang="fr-FR" sz="2000" baseline="30000" dirty="0"/>
            <a:t>e</a:t>
          </a:r>
          <a:r>
            <a:rPr lang="fr-FR" sz="2000" dirty="0"/>
            <a:t> expérience positive de l’eau et l’acquisition par tous d’une aisance aquatique ». « ..Etape fondamentale pour débuter le parcours de formation du nageur sécurisé »</a:t>
          </a:r>
        </a:p>
      </dgm:t>
    </dgm:pt>
    <dgm:pt modelId="{70010A89-41E3-400A-9EEC-40B0F9431FB8}" type="parTrans" cxnId="{0DE001BA-E729-4EF0-BDE5-6C86FE0174BF}">
      <dgm:prSet/>
      <dgm:spPr/>
      <dgm:t>
        <a:bodyPr/>
        <a:lstStyle/>
        <a:p>
          <a:endParaRPr lang="fr-FR"/>
        </a:p>
      </dgm:t>
    </dgm:pt>
    <dgm:pt modelId="{762D606B-D3E5-4232-B643-0A4A1212F8F2}" type="sibTrans" cxnId="{0DE001BA-E729-4EF0-BDE5-6C86FE0174BF}">
      <dgm:prSet/>
      <dgm:spPr/>
      <dgm:t>
        <a:bodyPr/>
        <a:lstStyle/>
        <a:p>
          <a:endParaRPr lang="fr-FR"/>
        </a:p>
      </dgm:t>
    </dgm:pt>
    <dgm:pt modelId="{93525136-27F3-411A-AC63-19B7556376A2}">
      <dgm:prSet phldrT="[Texte]" custT="1"/>
      <dgm:spPr/>
      <dgm:t>
        <a:bodyPr/>
        <a:lstStyle/>
        <a:p>
          <a:pPr>
            <a:buNone/>
          </a:pPr>
          <a:r>
            <a:rPr lang="fr-FR" sz="2000" dirty="0"/>
            <a:t>« L’acquisition du savoir nager se poursuit sur l’ensemble du cursus scolaire, prioritairement de la clase de CP à la classe de 6</a:t>
          </a:r>
          <a:r>
            <a:rPr lang="fr-FR" sz="2000" baseline="30000" dirty="0"/>
            <a:t>e</a:t>
          </a:r>
          <a:r>
            <a:rPr lang="fr-FR" sz="2000" dirty="0"/>
            <a:t> ».</a:t>
          </a:r>
        </a:p>
      </dgm:t>
    </dgm:pt>
    <dgm:pt modelId="{F167E3AC-7F39-4776-AFB0-B5EFF6D3C0D4}" type="parTrans" cxnId="{B7C94999-514F-4B09-A9DC-47D939CABF1A}">
      <dgm:prSet/>
      <dgm:spPr/>
      <dgm:t>
        <a:bodyPr/>
        <a:lstStyle/>
        <a:p>
          <a:endParaRPr lang="fr-FR"/>
        </a:p>
      </dgm:t>
    </dgm:pt>
    <dgm:pt modelId="{77C7C0E9-8894-4E1F-A155-621AACCF383A}" type="sibTrans" cxnId="{B7C94999-514F-4B09-A9DC-47D939CABF1A}">
      <dgm:prSet/>
      <dgm:spPr/>
      <dgm:t>
        <a:bodyPr/>
        <a:lstStyle/>
        <a:p>
          <a:endParaRPr lang="fr-FR"/>
        </a:p>
      </dgm:t>
    </dgm:pt>
    <dgm:pt modelId="{1EADC1A1-097F-41D4-BCCB-5FA639B294AC}">
      <dgm:prSet phldrT="[Texte]" custT="1"/>
      <dgm:spPr/>
      <dgm:t>
        <a:bodyPr/>
        <a:lstStyle/>
        <a:p>
          <a:pPr>
            <a:buNone/>
          </a:pPr>
          <a:r>
            <a:rPr lang="fr-FR" sz="2000" dirty="0"/>
            <a:t>« Au cycle 3, la natation fera l’objet, si possible, d’un enseignement chaque année du cycle ».</a:t>
          </a:r>
        </a:p>
      </dgm:t>
    </dgm:pt>
    <dgm:pt modelId="{DC833E4A-35EB-4B07-ABD5-85D9F5784ACD}" type="parTrans" cxnId="{6E197E70-184A-4D32-8BFF-FA009FE8361D}">
      <dgm:prSet/>
      <dgm:spPr/>
      <dgm:t>
        <a:bodyPr/>
        <a:lstStyle/>
        <a:p>
          <a:endParaRPr lang="fr-FR"/>
        </a:p>
      </dgm:t>
    </dgm:pt>
    <dgm:pt modelId="{573CCCAE-BA1B-4440-9FBB-B1038AE13714}" type="sibTrans" cxnId="{6E197E70-184A-4D32-8BFF-FA009FE8361D}">
      <dgm:prSet/>
      <dgm:spPr/>
      <dgm:t>
        <a:bodyPr/>
        <a:lstStyle/>
        <a:p>
          <a:endParaRPr lang="fr-FR"/>
        </a:p>
      </dgm:t>
    </dgm:pt>
    <dgm:pt modelId="{ED871071-16C0-4394-BBAD-AA8C8EE35C7D}" type="pres">
      <dgm:prSet presAssocID="{339B45B9-C53F-4EDC-A4CA-8B5C0A9517F4}" presName="arrowDiagram" presStyleCnt="0">
        <dgm:presLayoutVars>
          <dgm:chMax val="5"/>
          <dgm:dir/>
          <dgm:resizeHandles val="exact"/>
        </dgm:presLayoutVars>
      </dgm:prSet>
      <dgm:spPr/>
    </dgm:pt>
    <dgm:pt modelId="{1E27EE2A-9C8E-4F56-9ADE-B3B2C28A224A}" type="pres">
      <dgm:prSet presAssocID="{339B45B9-C53F-4EDC-A4CA-8B5C0A9517F4}" presName="arrow" presStyleLbl="bgShp" presStyleIdx="0" presStyleCnt="1" custLinFactNeighborX="-13659" custLinFactNeighborY="-277"/>
      <dgm:spPr>
        <a:solidFill>
          <a:schemeClr val="accent6"/>
        </a:solidFill>
      </dgm:spPr>
    </dgm:pt>
    <dgm:pt modelId="{EF9BEEC5-0D01-481C-86A9-012238956943}" type="pres">
      <dgm:prSet presAssocID="{339B45B9-C53F-4EDC-A4CA-8B5C0A9517F4}" presName="arrowDiagram3" presStyleCnt="0"/>
      <dgm:spPr/>
    </dgm:pt>
    <dgm:pt modelId="{8CBDCF73-89F4-49F9-BA93-EC56D9C39D22}" type="pres">
      <dgm:prSet presAssocID="{867D92B1-BF6B-4684-9956-53D57C757B93}" presName="bullet3a" presStyleLbl="node1" presStyleIdx="0" presStyleCnt="3" custLinFactX="-200000" custLinFactNeighborX="-265499" custLinFactNeighborY="-33250"/>
      <dgm:spPr>
        <a:solidFill>
          <a:srgbClr val="FFFF00"/>
        </a:solidFill>
      </dgm:spPr>
    </dgm:pt>
    <dgm:pt modelId="{AC3324D4-2751-4636-ADC0-4C182D948930}" type="pres">
      <dgm:prSet presAssocID="{867D92B1-BF6B-4684-9956-53D57C757B93}" presName="textBox3a" presStyleLbl="revTx" presStyleIdx="0" presStyleCnt="3" custScaleX="320129" custLinFactNeighborX="80396" custLinFactNeighborY="-5743">
        <dgm:presLayoutVars>
          <dgm:bulletEnabled val="1"/>
        </dgm:presLayoutVars>
      </dgm:prSet>
      <dgm:spPr/>
      <dgm:t>
        <a:bodyPr/>
        <a:lstStyle/>
        <a:p>
          <a:endParaRPr lang="fr-FR"/>
        </a:p>
      </dgm:t>
    </dgm:pt>
    <dgm:pt modelId="{ED10DDE3-7280-4365-9E7D-FEE01E08BFE5}" type="pres">
      <dgm:prSet presAssocID="{93525136-27F3-411A-AC63-19B7556376A2}" presName="bullet3b" presStyleLbl="node1" presStyleIdx="1" presStyleCnt="3" custLinFactX="-100000" custLinFactNeighborX="-168546" custLinFactNeighborY="21724"/>
      <dgm:spPr>
        <a:solidFill>
          <a:srgbClr val="FFC000"/>
        </a:solidFill>
      </dgm:spPr>
    </dgm:pt>
    <dgm:pt modelId="{B1C2EE93-7D29-463F-911C-CAD02CF00691}" type="pres">
      <dgm:prSet presAssocID="{93525136-27F3-411A-AC63-19B7556376A2}" presName="textBox3b" presStyleLbl="revTx" presStyleIdx="1" presStyleCnt="3" custScaleX="260557" custLinFactNeighborX="51855" custLinFactNeighborY="3003">
        <dgm:presLayoutVars>
          <dgm:bulletEnabled val="1"/>
        </dgm:presLayoutVars>
      </dgm:prSet>
      <dgm:spPr/>
      <dgm:t>
        <a:bodyPr/>
        <a:lstStyle/>
        <a:p>
          <a:endParaRPr lang="fr-FR"/>
        </a:p>
      </dgm:t>
    </dgm:pt>
    <dgm:pt modelId="{F2DA3039-ABC0-4346-8F64-A6B28F4D101D}" type="pres">
      <dgm:prSet presAssocID="{1EADC1A1-097F-41D4-BCCB-5FA639B294AC}" presName="bullet3c" presStyleLbl="node1" presStyleIdx="2" presStyleCnt="3" custLinFactNeighborX="-29260" custLinFactNeighborY="-37240"/>
      <dgm:spPr>
        <a:solidFill>
          <a:schemeClr val="accent2">
            <a:lumMod val="75000"/>
          </a:schemeClr>
        </a:solidFill>
      </dgm:spPr>
    </dgm:pt>
    <dgm:pt modelId="{4E2CF5C9-7BBF-4BDB-B038-1821193F4DBA}" type="pres">
      <dgm:prSet presAssocID="{1EADC1A1-097F-41D4-BCCB-5FA639B294AC}" presName="textBox3c" presStyleLbl="revTx" presStyleIdx="2" presStyleCnt="3" custScaleX="194577" custLinFactNeighborX="65440" custLinFactNeighborY="-7563">
        <dgm:presLayoutVars>
          <dgm:bulletEnabled val="1"/>
        </dgm:presLayoutVars>
      </dgm:prSet>
      <dgm:spPr/>
      <dgm:t>
        <a:bodyPr/>
        <a:lstStyle/>
        <a:p>
          <a:endParaRPr lang="fr-FR"/>
        </a:p>
      </dgm:t>
    </dgm:pt>
  </dgm:ptLst>
  <dgm:cxnLst>
    <dgm:cxn modelId="{6BF71C04-F755-4E09-A840-6896A9C51474}" type="presOf" srcId="{867D92B1-BF6B-4684-9956-53D57C757B93}" destId="{AC3324D4-2751-4636-ADC0-4C182D948930}" srcOrd="0" destOrd="0" presId="urn:microsoft.com/office/officeart/2005/8/layout/arrow2"/>
    <dgm:cxn modelId="{B7C94999-514F-4B09-A9DC-47D939CABF1A}" srcId="{339B45B9-C53F-4EDC-A4CA-8B5C0A9517F4}" destId="{93525136-27F3-411A-AC63-19B7556376A2}" srcOrd="1" destOrd="0" parTransId="{F167E3AC-7F39-4776-AFB0-B5EFF6D3C0D4}" sibTransId="{77C7C0E9-8894-4E1F-A155-621AACCF383A}"/>
    <dgm:cxn modelId="{6BCDE027-8791-4FF1-99F4-D647F811CEDC}" type="presOf" srcId="{93525136-27F3-411A-AC63-19B7556376A2}" destId="{B1C2EE93-7D29-463F-911C-CAD02CF00691}" srcOrd="0" destOrd="0" presId="urn:microsoft.com/office/officeart/2005/8/layout/arrow2"/>
    <dgm:cxn modelId="{0DE001BA-E729-4EF0-BDE5-6C86FE0174BF}" srcId="{339B45B9-C53F-4EDC-A4CA-8B5C0A9517F4}" destId="{867D92B1-BF6B-4684-9956-53D57C757B93}" srcOrd="0" destOrd="0" parTransId="{70010A89-41E3-400A-9EEC-40B0F9431FB8}" sibTransId="{762D606B-D3E5-4232-B643-0A4A1212F8F2}"/>
    <dgm:cxn modelId="{5279BC1E-D8FA-4C5F-8B0A-F0AC40F834D8}" type="presOf" srcId="{339B45B9-C53F-4EDC-A4CA-8B5C0A9517F4}" destId="{ED871071-16C0-4394-BBAD-AA8C8EE35C7D}" srcOrd="0" destOrd="0" presId="urn:microsoft.com/office/officeart/2005/8/layout/arrow2"/>
    <dgm:cxn modelId="{B1BDAFA4-3D85-4D1F-8175-5EBD8A9DFBBA}" type="presOf" srcId="{1EADC1A1-097F-41D4-BCCB-5FA639B294AC}" destId="{4E2CF5C9-7BBF-4BDB-B038-1821193F4DBA}" srcOrd="0" destOrd="0" presId="urn:microsoft.com/office/officeart/2005/8/layout/arrow2"/>
    <dgm:cxn modelId="{6E197E70-184A-4D32-8BFF-FA009FE8361D}" srcId="{339B45B9-C53F-4EDC-A4CA-8B5C0A9517F4}" destId="{1EADC1A1-097F-41D4-BCCB-5FA639B294AC}" srcOrd="2" destOrd="0" parTransId="{DC833E4A-35EB-4B07-ABD5-85D9F5784ACD}" sibTransId="{573CCCAE-BA1B-4440-9FBB-B1038AE13714}"/>
    <dgm:cxn modelId="{65FFEA92-6CDD-4CE5-AA4D-DEE25F22EFB1}" type="presParOf" srcId="{ED871071-16C0-4394-BBAD-AA8C8EE35C7D}" destId="{1E27EE2A-9C8E-4F56-9ADE-B3B2C28A224A}" srcOrd="0" destOrd="0" presId="urn:microsoft.com/office/officeart/2005/8/layout/arrow2"/>
    <dgm:cxn modelId="{F2A851FA-2068-4075-B49A-A35B22A6E898}" type="presParOf" srcId="{ED871071-16C0-4394-BBAD-AA8C8EE35C7D}" destId="{EF9BEEC5-0D01-481C-86A9-012238956943}" srcOrd="1" destOrd="0" presId="urn:microsoft.com/office/officeart/2005/8/layout/arrow2"/>
    <dgm:cxn modelId="{5D2E8EED-891C-4DE7-B04A-4914D3ADF0CE}" type="presParOf" srcId="{EF9BEEC5-0D01-481C-86A9-012238956943}" destId="{8CBDCF73-89F4-49F9-BA93-EC56D9C39D22}" srcOrd="0" destOrd="0" presId="urn:microsoft.com/office/officeart/2005/8/layout/arrow2"/>
    <dgm:cxn modelId="{5D027B9A-A2D6-4F2D-B5DC-3A3E6ADFFFC1}" type="presParOf" srcId="{EF9BEEC5-0D01-481C-86A9-012238956943}" destId="{AC3324D4-2751-4636-ADC0-4C182D948930}" srcOrd="1" destOrd="0" presId="urn:microsoft.com/office/officeart/2005/8/layout/arrow2"/>
    <dgm:cxn modelId="{F691DB8D-C0A6-42E6-825B-DF63EAAA9FCF}" type="presParOf" srcId="{EF9BEEC5-0D01-481C-86A9-012238956943}" destId="{ED10DDE3-7280-4365-9E7D-FEE01E08BFE5}" srcOrd="2" destOrd="0" presId="urn:microsoft.com/office/officeart/2005/8/layout/arrow2"/>
    <dgm:cxn modelId="{C712CB35-CECE-4204-8026-8F0F7B484F98}" type="presParOf" srcId="{EF9BEEC5-0D01-481C-86A9-012238956943}" destId="{B1C2EE93-7D29-463F-911C-CAD02CF00691}" srcOrd="3" destOrd="0" presId="urn:microsoft.com/office/officeart/2005/8/layout/arrow2"/>
    <dgm:cxn modelId="{6DE95961-A111-4A77-85B8-5854A297E44D}" type="presParOf" srcId="{EF9BEEC5-0D01-481C-86A9-012238956943}" destId="{F2DA3039-ABC0-4346-8F64-A6B28F4D101D}" srcOrd="4" destOrd="0" presId="urn:microsoft.com/office/officeart/2005/8/layout/arrow2"/>
    <dgm:cxn modelId="{3D861AFB-217A-4257-A130-E91697EF43EF}" type="presParOf" srcId="{EF9BEEC5-0D01-481C-86A9-012238956943}" destId="{4E2CF5C9-7BBF-4BDB-B038-1821193F4DBA}" srcOrd="5" destOrd="0" presId="urn:microsoft.com/office/officeart/2005/8/layout/arrow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883C9DC-6B49-41C4-80BF-194BAB34BDB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A0D42F35-B8F2-4B90-9D92-594941E9187F}">
      <dgm:prSet phldrT="[Texte]"/>
      <dgm:spPr>
        <a:solidFill>
          <a:schemeClr val="accent6">
            <a:lumMod val="60000"/>
            <a:lumOff val="40000"/>
          </a:schemeClr>
        </a:solidFill>
        <a:scene3d>
          <a:camera prst="orthographicFront"/>
          <a:lightRig rig="threePt" dir="t"/>
        </a:scene3d>
        <a:sp3d>
          <a:bevelT prst="angle"/>
        </a:sp3d>
      </dgm:spPr>
      <dgm:t>
        <a:bodyPr/>
        <a:lstStyle/>
        <a:p>
          <a:r>
            <a:rPr lang="fr-FR" dirty="0">
              <a:solidFill>
                <a:schemeClr val="tx1"/>
              </a:solidFill>
            </a:rPr>
            <a:t>Entrer dans l’eau ou y chuter </a:t>
          </a:r>
        </a:p>
      </dgm:t>
    </dgm:pt>
    <dgm:pt modelId="{41A8B7F8-F7BA-4140-921C-7254CE2189BA}" type="parTrans" cxnId="{2429C175-DAE6-4247-8033-5A24A146525C}">
      <dgm:prSet/>
      <dgm:spPr/>
      <dgm:t>
        <a:bodyPr/>
        <a:lstStyle/>
        <a:p>
          <a:endParaRPr lang="fr-FR">
            <a:solidFill>
              <a:schemeClr val="tx1"/>
            </a:solidFill>
          </a:endParaRPr>
        </a:p>
      </dgm:t>
    </dgm:pt>
    <dgm:pt modelId="{6F71AB65-5402-43EE-A2F4-1828CA0A50BF}" type="sibTrans" cxnId="{2429C175-DAE6-4247-8033-5A24A146525C}">
      <dgm:prSet/>
      <dgm:spPr/>
      <dgm:t>
        <a:bodyPr/>
        <a:lstStyle/>
        <a:p>
          <a:endParaRPr lang="fr-FR">
            <a:solidFill>
              <a:schemeClr val="tx1"/>
            </a:solidFill>
          </a:endParaRPr>
        </a:p>
      </dgm:t>
    </dgm:pt>
    <dgm:pt modelId="{0B68A533-12B9-4A6D-BDD0-69E0B48933D2}">
      <dgm:prSet phldrT="[Texte]" custT="1"/>
      <dgm:spPr>
        <a:solidFill>
          <a:schemeClr val="accent4">
            <a:lumMod val="60000"/>
            <a:lumOff val="40000"/>
          </a:schemeClr>
        </a:solidFill>
        <a:ln w="12700" cap="flat" cmpd="sng" algn="ctr">
          <a:solidFill>
            <a:prstClr val="white">
              <a:hueOff val="0"/>
              <a:satOff val="0"/>
              <a:lumOff val="0"/>
              <a:alphaOff val="0"/>
            </a:prstClr>
          </a:solidFill>
          <a:prstDash val="solid"/>
          <a:miter lim="800000"/>
        </a:ln>
        <a:effectLst/>
        <a:scene3d>
          <a:camera prst="orthographicFront"/>
          <a:lightRig rig="threePt" dir="t"/>
        </a:scene3d>
        <a:sp3d>
          <a:bevelT prst="angle"/>
        </a:sp3d>
      </dgm:spPr>
      <dgm:t>
        <a:bodyPr spcFirstLastPara="0" vert="horz" wrap="square" lIns="140970" tIns="140970" rIns="140970" bIns="140970" numCol="1" spcCol="1270" anchor="ctr" anchorCtr="0"/>
        <a:lstStyle/>
        <a:p>
          <a:r>
            <a:rPr lang="fr-FR" sz="3700" kern="1200" dirty="0">
              <a:solidFill>
                <a:schemeClr val="tx1"/>
              </a:solidFill>
            </a:rPr>
            <a:t>Flotter de </a:t>
          </a:r>
          <a:r>
            <a:rPr lang="fr-FR" sz="3700" kern="1200" dirty="0">
              <a:solidFill>
                <a:schemeClr val="tx1"/>
              </a:solidFill>
              <a:latin typeface="Calibri" panose="020F0502020204030204"/>
              <a:ea typeface="+mn-ea"/>
              <a:cs typeface="+mn-cs"/>
            </a:rPr>
            <a:t>différentes</a:t>
          </a:r>
          <a:r>
            <a:rPr lang="fr-FR" sz="3700" kern="1200" dirty="0">
              <a:solidFill>
                <a:schemeClr val="tx1"/>
              </a:solidFill>
            </a:rPr>
            <a:t> manières </a:t>
          </a:r>
        </a:p>
      </dgm:t>
    </dgm:pt>
    <dgm:pt modelId="{38F8CCEC-2BBC-47D5-A85D-F1AE23D22850}" type="parTrans" cxnId="{63BB3176-809C-423B-85C2-8486FA352944}">
      <dgm:prSet/>
      <dgm:spPr/>
      <dgm:t>
        <a:bodyPr/>
        <a:lstStyle/>
        <a:p>
          <a:endParaRPr lang="fr-FR">
            <a:solidFill>
              <a:schemeClr val="tx1"/>
            </a:solidFill>
          </a:endParaRPr>
        </a:p>
      </dgm:t>
    </dgm:pt>
    <dgm:pt modelId="{F4F6C381-0810-4593-9FBF-AE1789724223}" type="sibTrans" cxnId="{63BB3176-809C-423B-85C2-8486FA352944}">
      <dgm:prSet/>
      <dgm:spPr/>
      <dgm:t>
        <a:bodyPr/>
        <a:lstStyle/>
        <a:p>
          <a:endParaRPr lang="fr-FR">
            <a:solidFill>
              <a:schemeClr val="tx1"/>
            </a:solidFill>
          </a:endParaRPr>
        </a:p>
      </dgm:t>
    </dgm:pt>
    <dgm:pt modelId="{2DD88F09-F066-49D7-86CC-C2937A8AFE8F}">
      <dgm:prSet phldrT="[Texte]"/>
      <dgm:spPr>
        <a:solidFill>
          <a:schemeClr val="accent2">
            <a:lumMod val="60000"/>
            <a:lumOff val="40000"/>
          </a:schemeClr>
        </a:solidFill>
        <a:ln w="12700" cap="flat" cmpd="sng" algn="ctr">
          <a:solidFill>
            <a:prstClr val="white">
              <a:hueOff val="0"/>
              <a:satOff val="0"/>
              <a:lumOff val="0"/>
              <a:alphaOff val="0"/>
            </a:prstClr>
          </a:solidFill>
          <a:prstDash val="solid"/>
          <a:miter lim="800000"/>
        </a:ln>
        <a:effectLst/>
        <a:scene3d>
          <a:camera prst="orthographicFront"/>
          <a:lightRig rig="threePt" dir="t"/>
        </a:scene3d>
        <a:sp3d>
          <a:bevelT prst="angle"/>
        </a:sp3d>
      </dgm:spPr>
      <dgm:t>
        <a:bodyPr spcFirstLastPara="0" vert="horz" wrap="square" lIns="140970" tIns="140970" rIns="140970" bIns="140970" numCol="1" spcCol="1270" anchor="ctr" anchorCtr="0"/>
        <a:lstStyle/>
        <a:p>
          <a:r>
            <a:rPr lang="fr-FR" dirty="0">
              <a:solidFill>
                <a:schemeClr val="tx1"/>
              </a:solidFill>
            </a:rPr>
            <a:t>Se déplacer tête immergée</a:t>
          </a:r>
        </a:p>
      </dgm:t>
    </dgm:pt>
    <dgm:pt modelId="{13A8DC9B-E410-4D29-A6D0-8FF552468065}" type="parTrans" cxnId="{955A7488-7D99-4340-B4A5-279D6D9EBE41}">
      <dgm:prSet/>
      <dgm:spPr/>
      <dgm:t>
        <a:bodyPr/>
        <a:lstStyle/>
        <a:p>
          <a:endParaRPr lang="fr-FR">
            <a:solidFill>
              <a:schemeClr val="tx1"/>
            </a:solidFill>
          </a:endParaRPr>
        </a:p>
      </dgm:t>
    </dgm:pt>
    <dgm:pt modelId="{FE6090E1-548E-46D4-97C9-5B9B9B62E6EC}" type="sibTrans" cxnId="{955A7488-7D99-4340-B4A5-279D6D9EBE41}">
      <dgm:prSet/>
      <dgm:spPr/>
      <dgm:t>
        <a:bodyPr/>
        <a:lstStyle/>
        <a:p>
          <a:endParaRPr lang="fr-FR">
            <a:solidFill>
              <a:schemeClr val="tx1"/>
            </a:solidFill>
          </a:endParaRPr>
        </a:p>
      </dgm:t>
    </dgm:pt>
    <dgm:pt modelId="{EB2C2317-1D6E-483A-9B5F-E917D6261315}">
      <dgm:prSet phldrT="[Texte]" custT="1"/>
      <dgm:spPr>
        <a:solidFill>
          <a:schemeClr val="tx2">
            <a:lumMod val="60000"/>
            <a:lumOff val="40000"/>
          </a:schemeClr>
        </a:solidFill>
        <a:ln w="12700" cap="flat" cmpd="sng" algn="ctr">
          <a:solidFill>
            <a:prstClr val="white">
              <a:hueOff val="0"/>
              <a:satOff val="0"/>
              <a:lumOff val="0"/>
              <a:alphaOff val="0"/>
            </a:prstClr>
          </a:solidFill>
          <a:prstDash val="solid"/>
          <a:miter lim="800000"/>
        </a:ln>
        <a:effectLst/>
        <a:scene3d>
          <a:camera prst="orthographicFront"/>
          <a:lightRig rig="threePt" dir="t"/>
        </a:scene3d>
        <a:sp3d>
          <a:bevelT prst="angle"/>
        </a:sp3d>
      </dgm:spPr>
      <dgm:t>
        <a:bodyPr spcFirstLastPara="0" vert="horz" wrap="square" lIns="140970" tIns="140970" rIns="140970" bIns="140970" numCol="1" spcCol="1270" anchor="ctr" anchorCtr="0"/>
        <a:lstStyle/>
        <a:p>
          <a:pPr marL="0" lvl="0" indent="0" algn="ctr" defTabSz="1644650">
            <a:lnSpc>
              <a:spcPct val="90000"/>
            </a:lnSpc>
            <a:spcBef>
              <a:spcPct val="0"/>
            </a:spcBef>
            <a:spcAft>
              <a:spcPct val="35000"/>
            </a:spcAft>
            <a:buNone/>
          </a:pPr>
          <a:r>
            <a:rPr lang="fr-FR" sz="3700" kern="1200" dirty="0">
              <a:solidFill>
                <a:schemeClr val="tx1"/>
              </a:solidFill>
              <a:latin typeface="Calibri" panose="020F0502020204030204"/>
              <a:ea typeface="+mn-ea"/>
              <a:cs typeface="+mn-cs"/>
            </a:rPr>
            <a:t>Regagner le bord et sortir </a:t>
          </a:r>
        </a:p>
      </dgm:t>
    </dgm:pt>
    <dgm:pt modelId="{5C90EBB4-6766-4AD7-917D-B9D644616B39}" type="parTrans" cxnId="{574EFF2E-BDD8-4182-821D-5E9E286F8EAB}">
      <dgm:prSet/>
      <dgm:spPr/>
      <dgm:t>
        <a:bodyPr/>
        <a:lstStyle/>
        <a:p>
          <a:endParaRPr lang="fr-FR">
            <a:solidFill>
              <a:schemeClr val="tx1"/>
            </a:solidFill>
          </a:endParaRPr>
        </a:p>
      </dgm:t>
    </dgm:pt>
    <dgm:pt modelId="{2CF1F382-FD94-4A8D-8566-D5DDCEB54D63}" type="sibTrans" cxnId="{574EFF2E-BDD8-4182-821D-5E9E286F8EAB}">
      <dgm:prSet/>
      <dgm:spPr/>
      <dgm:t>
        <a:bodyPr/>
        <a:lstStyle/>
        <a:p>
          <a:endParaRPr lang="fr-FR">
            <a:solidFill>
              <a:schemeClr val="tx1"/>
            </a:solidFill>
          </a:endParaRPr>
        </a:p>
      </dgm:t>
    </dgm:pt>
    <dgm:pt modelId="{77FFFA98-D3E7-4620-8B0F-D1C61C2DBFF5}">
      <dgm:prSet custT="1"/>
      <dgm:spPr>
        <a:solidFill>
          <a:schemeClr val="accent5">
            <a:lumMod val="60000"/>
            <a:lumOff val="40000"/>
          </a:schemeClr>
        </a:solidFill>
        <a:ln w="12700" cap="flat" cmpd="sng" algn="ctr">
          <a:solidFill>
            <a:prstClr val="white">
              <a:hueOff val="0"/>
              <a:satOff val="0"/>
              <a:lumOff val="0"/>
              <a:alphaOff val="0"/>
            </a:prstClr>
          </a:solidFill>
          <a:prstDash val="solid"/>
          <a:miter lim="800000"/>
        </a:ln>
        <a:effectLst/>
        <a:scene3d>
          <a:camera prst="orthographicFront"/>
          <a:lightRig rig="threePt" dir="t"/>
        </a:scene3d>
        <a:sp3d>
          <a:bevelT prst="angle"/>
        </a:sp3d>
      </dgm:spPr>
      <dgm:t>
        <a:bodyPr spcFirstLastPara="0" vert="horz" wrap="square" lIns="140970" tIns="140970" rIns="140970" bIns="140970" numCol="1" spcCol="1270" anchor="ctr" anchorCtr="0"/>
        <a:lstStyle/>
        <a:p>
          <a:pPr marL="0" lvl="0" indent="0" algn="ctr" defTabSz="1644650">
            <a:lnSpc>
              <a:spcPct val="90000"/>
            </a:lnSpc>
            <a:spcBef>
              <a:spcPct val="0"/>
            </a:spcBef>
            <a:spcAft>
              <a:spcPct val="35000"/>
            </a:spcAft>
            <a:buNone/>
          </a:pPr>
          <a:r>
            <a:rPr lang="fr-FR" sz="3700" kern="1200">
              <a:solidFill>
                <a:schemeClr val="tx1"/>
              </a:solidFill>
              <a:latin typeface="Calibri" panose="020F0502020204030204"/>
              <a:ea typeface="+mn-ea"/>
              <a:cs typeface="+mn-cs"/>
            </a:rPr>
            <a:t>Se laisser remonter</a:t>
          </a:r>
          <a:endParaRPr lang="fr-FR" sz="3700" kern="1200" dirty="0">
            <a:solidFill>
              <a:schemeClr val="tx1"/>
            </a:solidFill>
            <a:latin typeface="Calibri" panose="020F0502020204030204"/>
            <a:ea typeface="+mn-ea"/>
            <a:cs typeface="+mn-cs"/>
          </a:endParaRPr>
        </a:p>
      </dgm:t>
    </dgm:pt>
    <dgm:pt modelId="{1F831C8E-9AA9-4890-8AB9-F6AA78ACF87A}" type="parTrans" cxnId="{A8779D6A-B10C-4143-AA4E-C99AA2BBDE8D}">
      <dgm:prSet/>
      <dgm:spPr/>
      <dgm:t>
        <a:bodyPr/>
        <a:lstStyle/>
        <a:p>
          <a:endParaRPr lang="fr-FR">
            <a:solidFill>
              <a:schemeClr val="tx1"/>
            </a:solidFill>
          </a:endParaRPr>
        </a:p>
      </dgm:t>
    </dgm:pt>
    <dgm:pt modelId="{5B0606F6-37A1-448B-946F-334D77366373}" type="sibTrans" cxnId="{A8779D6A-B10C-4143-AA4E-C99AA2BBDE8D}">
      <dgm:prSet/>
      <dgm:spPr/>
      <dgm:t>
        <a:bodyPr/>
        <a:lstStyle/>
        <a:p>
          <a:endParaRPr lang="fr-FR">
            <a:solidFill>
              <a:schemeClr val="tx1"/>
            </a:solidFill>
          </a:endParaRPr>
        </a:p>
      </dgm:t>
    </dgm:pt>
    <dgm:pt modelId="{AC7AB477-4801-4478-B723-C87E6A2AA7EC}" type="pres">
      <dgm:prSet presAssocID="{3883C9DC-6B49-41C4-80BF-194BAB34BDBA}" presName="diagram" presStyleCnt="0">
        <dgm:presLayoutVars>
          <dgm:dir/>
          <dgm:resizeHandles val="exact"/>
        </dgm:presLayoutVars>
      </dgm:prSet>
      <dgm:spPr/>
      <dgm:t>
        <a:bodyPr/>
        <a:lstStyle/>
        <a:p>
          <a:endParaRPr lang="fr-FR"/>
        </a:p>
      </dgm:t>
    </dgm:pt>
    <dgm:pt modelId="{7571F105-3210-4736-854F-B9F2084B67BA}" type="pres">
      <dgm:prSet presAssocID="{A0D42F35-B8F2-4B90-9D92-594941E9187F}" presName="node" presStyleLbl="node1" presStyleIdx="0" presStyleCnt="5">
        <dgm:presLayoutVars>
          <dgm:bulletEnabled val="1"/>
        </dgm:presLayoutVars>
      </dgm:prSet>
      <dgm:spPr/>
      <dgm:t>
        <a:bodyPr/>
        <a:lstStyle/>
        <a:p>
          <a:endParaRPr lang="fr-FR"/>
        </a:p>
      </dgm:t>
    </dgm:pt>
    <dgm:pt modelId="{64C423CD-F770-4E99-833B-6A5776B5C757}" type="pres">
      <dgm:prSet presAssocID="{6F71AB65-5402-43EE-A2F4-1828CA0A50BF}" presName="sibTrans" presStyleCnt="0"/>
      <dgm:spPr/>
    </dgm:pt>
    <dgm:pt modelId="{1054F085-63F2-4DDA-AC93-6FA3A89A45DA}" type="pres">
      <dgm:prSet presAssocID="{77FFFA98-D3E7-4620-8B0F-D1C61C2DBFF5}" presName="node" presStyleLbl="node1" presStyleIdx="1" presStyleCnt="5">
        <dgm:presLayoutVars>
          <dgm:bulletEnabled val="1"/>
        </dgm:presLayoutVars>
      </dgm:prSet>
      <dgm:spPr>
        <a:xfrm>
          <a:off x="3382572" y="710540"/>
          <a:ext cx="3075065" cy="1845039"/>
        </a:xfrm>
        <a:prstGeom prst="rect">
          <a:avLst/>
        </a:prstGeom>
      </dgm:spPr>
      <dgm:t>
        <a:bodyPr/>
        <a:lstStyle/>
        <a:p>
          <a:endParaRPr lang="fr-FR"/>
        </a:p>
      </dgm:t>
    </dgm:pt>
    <dgm:pt modelId="{075F7C9E-E658-4AD4-BBC9-C957CB171E50}" type="pres">
      <dgm:prSet presAssocID="{5B0606F6-37A1-448B-946F-334D77366373}" presName="sibTrans" presStyleCnt="0"/>
      <dgm:spPr/>
    </dgm:pt>
    <dgm:pt modelId="{C69091A8-6C19-4E71-86B7-07A416CFDD21}" type="pres">
      <dgm:prSet presAssocID="{0B68A533-12B9-4A6D-BDD0-69E0B48933D2}" presName="node" presStyleLbl="node1" presStyleIdx="2" presStyleCnt="5">
        <dgm:presLayoutVars>
          <dgm:bulletEnabled val="1"/>
        </dgm:presLayoutVars>
      </dgm:prSet>
      <dgm:spPr>
        <a:xfrm>
          <a:off x="6765144" y="710540"/>
          <a:ext cx="3075065" cy="1845039"/>
        </a:xfrm>
        <a:prstGeom prst="rect">
          <a:avLst/>
        </a:prstGeom>
      </dgm:spPr>
      <dgm:t>
        <a:bodyPr/>
        <a:lstStyle/>
        <a:p>
          <a:endParaRPr lang="fr-FR"/>
        </a:p>
      </dgm:t>
    </dgm:pt>
    <dgm:pt modelId="{6F5F67E0-7A25-4442-ABDB-3634412E60B3}" type="pres">
      <dgm:prSet presAssocID="{F4F6C381-0810-4593-9FBF-AE1789724223}" presName="sibTrans" presStyleCnt="0"/>
      <dgm:spPr/>
    </dgm:pt>
    <dgm:pt modelId="{60ECA8D7-C408-4DF0-858C-89286D495110}" type="pres">
      <dgm:prSet presAssocID="{2DD88F09-F066-49D7-86CC-C2937A8AFE8F}" presName="node" presStyleLbl="node1" presStyleIdx="3" presStyleCnt="5">
        <dgm:presLayoutVars>
          <dgm:bulletEnabled val="1"/>
        </dgm:presLayoutVars>
      </dgm:prSet>
      <dgm:spPr>
        <a:xfrm>
          <a:off x="1691286" y="2863086"/>
          <a:ext cx="3075065" cy="1845039"/>
        </a:xfrm>
        <a:prstGeom prst="rect">
          <a:avLst/>
        </a:prstGeom>
      </dgm:spPr>
      <dgm:t>
        <a:bodyPr/>
        <a:lstStyle/>
        <a:p>
          <a:endParaRPr lang="fr-FR"/>
        </a:p>
      </dgm:t>
    </dgm:pt>
    <dgm:pt modelId="{6F18E0FC-F1C5-47FC-B144-62713FF939C7}" type="pres">
      <dgm:prSet presAssocID="{FE6090E1-548E-46D4-97C9-5B9B9B62E6EC}" presName="sibTrans" presStyleCnt="0"/>
      <dgm:spPr/>
    </dgm:pt>
    <dgm:pt modelId="{562F38A2-E87C-4D82-B717-C171AF7B2708}" type="pres">
      <dgm:prSet presAssocID="{EB2C2317-1D6E-483A-9B5F-E917D6261315}" presName="node" presStyleLbl="node1" presStyleIdx="4" presStyleCnt="5">
        <dgm:presLayoutVars>
          <dgm:bulletEnabled val="1"/>
        </dgm:presLayoutVars>
      </dgm:prSet>
      <dgm:spPr>
        <a:xfrm>
          <a:off x="5073858" y="2863086"/>
          <a:ext cx="3075065" cy="1845039"/>
        </a:xfrm>
        <a:prstGeom prst="rect">
          <a:avLst/>
        </a:prstGeom>
      </dgm:spPr>
      <dgm:t>
        <a:bodyPr/>
        <a:lstStyle/>
        <a:p>
          <a:endParaRPr lang="fr-FR"/>
        </a:p>
      </dgm:t>
    </dgm:pt>
  </dgm:ptLst>
  <dgm:cxnLst>
    <dgm:cxn modelId="{36470C2C-D539-4D67-97F6-E11D955BD32B}" type="presOf" srcId="{3883C9DC-6B49-41C4-80BF-194BAB34BDBA}" destId="{AC7AB477-4801-4478-B723-C87E6A2AA7EC}" srcOrd="0" destOrd="0" presId="urn:microsoft.com/office/officeart/2005/8/layout/default"/>
    <dgm:cxn modelId="{E4D087ED-C5DB-44BB-A8C4-DAB990126323}" type="presOf" srcId="{A0D42F35-B8F2-4B90-9D92-594941E9187F}" destId="{7571F105-3210-4736-854F-B9F2084B67BA}" srcOrd="0" destOrd="0" presId="urn:microsoft.com/office/officeart/2005/8/layout/default"/>
    <dgm:cxn modelId="{59FC6EBF-613B-43D4-8DAA-47665DA463EE}" type="presOf" srcId="{0B68A533-12B9-4A6D-BDD0-69E0B48933D2}" destId="{C69091A8-6C19-4E71-86B7-07A416CFDD21}" srcOrd="0" destOrd="0" presId="urn:microsoft.com/office/officeart/2005/8/layout/default"/>
    <dgm:cxn modelId="{574EFF2E-BDD8-4182-821D-5E9E286F8EAB}" srcId="{3883C9DC-6B49-41C4-80BF-194BAB34BDBA}" destId="{EB2C2317-1D6E-483A-9B5F-E917D6261315}" srcOrd="4" destOrd="0" parTransId="{5C90EBB4-6766-4AD7-917D-B9D644616B39}" sibTransId="{2CF1F382-FD94-4A8D-8566-D5DDCEB54D63}"/>
    <dgm:cxn modelId="{955A7488-7D99-4340-B4A5-279D6D9EBE41}" srcId="{3883C9DC-6B49-41C4-80BF-194BAB34BDBA}" destId="{2DD88F09-F066-49D7-86CC-C2937A8AFE8F}" srcOrd="3" destOrd="0" parTransId="{13A8DC9B-E410-4D29-A6D0-8FF552468065}" sibTransId="{FE6090E1-548E-46D4-97C9-5B9B9B62E6EC}"/>
    <dgm:cxn modelId="{63BB3176-809C-423B-85C2-8486FA352944}" srcId="{3883C9DC-6B49-41C4-80BF-194BAB34BDBA}" destId="{0B68A533-12B9-4A6D-BDD0-69E0B48933D2}" srcOrd="2" destOrd="0" parTransId="{38F8CCEC-2BBC-47D5-A85D-F1AE23D22850}" sibTransId="{F4F6C381-0810-4593-9FBF-AE1789724223}"/>
    <dgm:cxn modelId="{9460F9F2-0FB9-40AA-863B-BF7C1589DC95}" type="presOf" srcId="{77FFFA98-D3E7-4620-8B0F-D1C61C2DBFF5}" destId="{1054F085-63F2-4DDA-AC93-6FA3A89A45DA}" srcOrd="0" destOrd="0" presId="urn:microsoft.com/office/officeart/2005/8/layout/default"/>
    <dgm:cxn modelId="{28B7B2BD-70B9-4CD4-8320-66DE2BC70815}" type="presOf" srcId="{2DD88F09-F066-49D7-86CC-C2937A8AFE8F}" destId="{60ECA8D7-C408-4DF0-858C-89286D495110}" srcOrd="0" destOrd="0" presId="urn:microsoft.com/office/officeart/2005/8/layout/default"/>
    <dgm:cxn modelId="{2429C175-DAE6-4247-8033-5A24A146525C}" srcId="{3883C9DC-6B49-41C4-80BF-194BAB34BDBA}" destId="{A0D42F35-B8F2-4B90-9D92-594941E9187F}" srcOrd="0" destOrd="0" parTransId="{41A8B7F8-F7BA-4140-921C-7254CE2189BA}" sibTransId="{6F71AB65-5402-43EE-A2F4-1828CA0A50BF}"/>
    <dgm:cxn modelId="{E8981B0A-6F90-4D00-BE25-920D026B4369}" type="presOf" srcId="{EB2C2317-1D6E-483A-9B5F-E917D6261315}" destId="{562F38A2-E87C-4D82-B717-C171AF7B2708}" srcOrd="0" destOrd="0" presId="urn:microsoft.com/office/officeart/2005/8/layout/default"/>
    <dgm:cxn modelId="{A8779D6A-B10C-4143-AA4E-C99AA2BBDE8D}" srcId="{3883C9DC-6B49-41C4-80BF-194BAB34BDBA}" destId="{77FFFA98-D3E7-4620-8B0F-D1C61C2DBFF5}" srcOrd="1" destOrd="0" parTransId="{1F831C8E-9AA9-4890-8AB9-F6AA78ACF87A}" sibTransId="{5B0606F6-37A1-448B-946F-334D77366373}"/>
    <dgm:cxn modelId="{3968D096-107A-49AE-AF4A-9F634B23F96C}" type="presParOf" srcId="{AC7AB477-4801-4478-B723-C87E6A2AA7EC}" destId="{7571F105-3210-4736-854F-B9F2084B67BA}" srcOrd="0" destOrd="0" presId="urn:microsoft.com/office/officeart/2005/8/layout/default"/>
    <dgm:cxn modelId="{1AA1B5BD-2FBE-4121-9C27-3F74D20A6680}" type="presParOf" srcId="{AC7AB477-4801-4478-B723-C87E6A2AA7EC}" destId="{64C423CD-F770-4E99-833B-6A5776B5C757}" srcOrd="1" destOrd="0" presId="urn:microsoft.com/office/officeart/2005/8/layout/default"/>
    <dgm:cxn modelId="{24B55818-A5A5-4AB8-83B2-734D0C5B2DA9}" type="presParOf" srcId="{AC7AB477-4801-4478-B723-C87E6A2AA7EC}" destId="{1054F085-63F2-4DDA-AC93-6FA3A89A45DA}" srcOrd="2" destOrd="0" presId="urn:microsoft.com/office/officeart/2005/8/layout/default"/>
    <dgm:cxn modelId="{894F4C43-ABC1-4ACF-B2B7-1621E74B236D}" type="presParOf" srcId="{AC7AB477-4801-4478-B723-C87E6A2AA7EC}" destId="{075F7C9E-E658-4AD4-BBC9-C957CB171E50}" srcOrd="3" destOrd="0" presId="urn:microsoft.com/office/officeart/2005/8/layout/default"/>
    <dgm:cxn modelId="{F49A0A69-AC83-47AF-8040-66BB4325B2EC}" type="presParOf" srcId="{AC7AB477-4801-4478-B723-C87E6A2AA7EC}" destId="{C69091A8-6C19-4E71-86B7-07A416CFDD21}" srcOrd="4" destOrd="0" presId="urn:microsoft.com/office/officeart/2005/8/layout/default"/>
    <dgm:cxn modelId="{A51E7977-EA5E-4971-9A5A-361C5408C7FF}" type="presParOf" srcId="{AC7AB477-4801-4478-B723-C87E6A2AA7EC}" destId="{6F5F67E0-7A25-4442-ABDB-3634412E60B3}" srcOrd="5" destOrd="0" presId="urn:microsoft.com/office/officeart/2005/8/layout/default"/>
    <dgm:cxn modelId="{9228DECB-74F7-45A1-9814-E091F8664DD2}" type="presParOf" srcId="{AC7AB477-4801-4478-B723-C87E6A2AA7EC}" destId="{60ECA8D7-C408-4DF0-858C-89286D495110}" srcOrd="6" destOrd="0" presId="urn:microsoft.com/office/officeart/2005/8/layout/default"/>
    <dgm:cxn modelId="{744FBD48-68A8-4191-A95E-98D374F8F43B}" type="presParOf" srcId="{AC7AB477-4801-4478-B723-C87E6A2AA7EC}" destId="{6F18E0FC-F1C5-47FC-B144-62713FF939C7}" srcOrd="7" destOrd="0" presId="urn:microsoft.com/office/officeart/2005/8/layout/default"/>
    <dgm:cxn modelId="{61C1BA80-67E6-49BC-BBFE-D1D61457A2E0}" type="presParOf" srcId="{AC7AB477-4801-4478-B723-C87E6A2AA7EC}" destId="{562F38A2-E87C-4D82-B717-C171AF7B270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F103ED6-17F8-4651-8CC6-2D585263A37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fr-FR"/>
        </a:p>
      </dgm:t>
    </dgm:pt>
    <dgm:pt modelId="{CE9F8AAD-8F37-4E39-B34B-93C954745E46}">
      <dgm:prSet phldrT="[Texte]" custT="1"/>
      <dgm:spPr/>
      <dgm:t>
        <a:bodyPr/>
        <a:lstStyle/>
        <a:p>
          <a:pPr algn="l"/>
          <a:r>
            <a:rPr lang="fr-FR" sz="2400" dirty="0"/>
            <a:t>Attendus de fin de cycle 1 </a:t>
          </a:r>
        </a:p>
      </dgm:t>
    </dgm:pt>
    <dgm:pt modelId="{8B4096F7-F56E-4826-B9C1-AB2B9A0A9B44}" type="parTrans" cxnId="{BEB682C7-82DC-4879-B93B-8874A4B91B54}">
      <dgm:prSet/>
      <dgm:spPr/>
      <dgm:t>
        <a:bodyPr/>
        <a:lstStyle/>
        <a:p>
          <a:endParaRPr lang="fr-FR"/>
        </a:p>
      </dgm:t>
    </dgm:pt>
    <dgm:pt modelId="{B9D1A139-809C-4D0C-8599-D96B0AE76E74}" type="sibTrans" cxnId="{BEB682C7-82DC-4879-B93B-8874A4B91B54}">
      <dgm:prSet/>
      <dgm:spPr/>
      <dgm:t>
        <a:bodyPr/>
        <a:lstStyle/>
        <a:p>
          <a:endParaRPr lang="fr-FR"/>
        </a:p>
      </dgm:t>
    </dgm:pt>
    <dgm:pt modelId="{1C8CB6E3-B8ED-4378-8D47-A22BE7A824B0}">
      <dgm:prSet phldrT="[Texte]"/>
      <dgm:spPr/>
      <dgm:t>
        <a:bodyPr/>
        <a:lstStyle/>
        <a:p>
          <a:r>
            <a:rPr lang="fr-FR" dirty="0"/>
            <a:t>Se déplacer avec aisance dans des environnements variés, naturels ou aménagés</a:t>
          </a:r>
        </a:p>
      </dgm:t>
    </dgm:pt>
    <dgm:pt modelId="{54C99ABA-5308-4F62-BFB3-306AD35E48AA}" type="parTrans" cxnId="{2F2C399D-2FDF-4F8E-AD80-75EAD1F6CBDF}">
      <dgm:prSet/>
      <dgm:spPr/>
      <dgm:t>
        <a:bodyPr/>
        <a:lstStyle/>
        <a:p>
          <a:endParaRPr lang="fr-FR"/>
        </a:p>
      </dgm:t>
    </dgm:pt>
    <dgm:pt modelId="{1A2C6B6F-F7B1-46F5-AD6C-7ECDA7F30BA4}" type="sibTrans" cxnId="{2F2C399D-2FDF-4F8E-AD80-75EAD1F6CBDF}">
      <dgm:prSet/>
      <dgm:spPr/>
      <dgm:t>
        <a:bodyPr/>
        <a:lstStyle/>
        <a:p>
          <a:endParaRPr lang="fr-FR"/>
        </a:p>
      </dgm:t>
    </dgm:pt>
    <dgm:pt modelId="{F4A79834-B57A-4A8C-A929-3DADC46BC5EC}">
      <dgm:prSet phldrT="[Texte]" custT="1"/>
      <dgm:spPr/>
      <dgm:t>
        <a:bodyPr anchor="ctr"/>
        <a:lstStyle/>
        <a:p>
          <a:pPr algn="l"/>
          <a:r>
            <a:rPr lang="fr-FR" sz="2400" dirty="0"/>
            <a:t>Attendus de fin de cycle 2</a:t>
          </a:r>
        </a:p>
        <a:p>
          <a:pPr algn="l"/>
          <a:r>
            <a:rPr lang="fr-FR" sz="2400" dirty="0"/>
            <a:t>  </a:t>
          </a:r>
        </a:p>
      </dgm:t>
    </dgm:pt>
    <dgm:pt modelId="{79724AB4-61DD-4F8B-87A3-CC2E53F685D2}" type="parTrans" cxnId="{A84F3DFA-279B-4EAD-80CF-C89FABA656D1}">
      <dgm:prSet/>
      <dgm:spPr/>
      <dgm:t>
        <a:bodyPr/>
        <a:lstStyle/>
        <a:p>
          <a:endParaRPr lang="fr-FR"/>
        </a:p>
      </dgm:t>
    </dgm:pt>
    <dgm:pt modelId="{7F90A0C2-615B-449F-B5C0-30B5F668D575}" type="sibTrans" cxnId="{A84F3DFA-279B-4EAD-80CF-C89FABA656D1}">
      <dgm:prSet/>
      <dgm:spPr/>
      <dgm:t>
        <a:bodyPr/>
        <a:lstStyle/>
        <a:p>
          <a:endParaRPr lang="fr-FR"/>
        </a:p>
      </dgm:t>
    </dgm:pt>
    <dgm:pt modelId="{A6611F7A-41B9-4B86-B852-3F61AD606900}">
      <dgm:prSet phldrT="[Texte]"/>
      <dgm:spPr/>
      <dgm:t>
        <a:bodyPr/>
        <a:lstStyle/>
        <a:p>
          <a:pPr>
            <a:buFont typeface="Arial" panose="020B0604020202020204" pitchFamily="34" charset="0"/>
            <a:buChar char="•"/>
          </a:pPr>
          <a:r>
            <a:rPr lang="fr-FR" dirty="0"/>
            <a:t>Se déplacer dans l’eau sur une quinzaine de mètres sans appui et après un temps d’immersion.</a:t>
          </a:r>
        </a:p>
      </dgm:t>
    </dgm:pt>
    <dgm:pt modelId="{E99B5DDD-5DCD-4D49-9AC7-C5F51602915F}" type="parTrans" cxnId="{6CEB4EFB-488F-4405-B93B-E266327C37C7}">
      <dgm:prSet/>
      <dgm:spPr/>
      <dgm:t>
        <a:bodyPr/>
        <a:lstStyle/>
        <a:p>
          <a:endParaRPr lang="fr-FR"/>
        </a:p>
      </dgm:t>
    </dgm:pt>
    <dgm:pt modelId="{1DBDE63D-3D9B-48FE-A092-6774490E6141}" type="sibTrans" cxnId="{6CEB4EFB-488F-4405-B93B-E266327C37C7}">
      <dgm:prSet/>
      <dgm:spPr/>
      <dgm:t>
        <a:bodyPr/>
        <a:lstStyle/>
        <a:p>
          <a:endParaRPr lang="fr-FR"/>
        </a:p>
      </dgm:t>
    </dgm:pt>
    <dgm:pt modelId="{0BD68B40-D202-46E0-B1B3-AD99AA095D31}">
      <dgm:prSet phldrT="[Texte]"/>
      <dgm:spPr/>
      <dgm:t>
        <a:bodyPr/>
        <a:lstStyle/>
        <a:p>
          <a:pPr>
            <a:buFont typeface="Arial" panose="020B0604020202020204" pitchFamily="34" charset="0"/>
            <a:buChar char="•"/>
          </a:pPr>
          <a:r>
            <a:rPr lang="fr-FR" dirty="0"/>
            <a:t>Réaliser un parcours en adaptant ses déplacements à un environnement inhabituel. L’espace est aménagé et sécurisé.</a:t>
          </a:r>
        </a:p>
      </dgm:t>
    </dgm:pt>
    <dgm:pt modelId="{94DD07F4-7EF8-450D-A272-D4A30601D6E3}" type="parTrans" cxnId="{FC9C4869-C3B2-4D76-AEA3-AAF95404F15A}">
      <dgm:prSet/>
      <dgm:spPr/>
      <dgm:t>
        <a:bodyPr/>
        <a:lstStyle/>
        <a:p>
          <a:endParaRPr lang="fr-FR"/>
        </a:p>
      </dgm:t>
    </dgm:pt>
    <dgm:pt modelId="{8B5920EB-DD6E-4E9B-A4B2-F408B6A3A18C}" type="sibTrans" cxnId="{FC9C4869-C3B2-4D76-AEA3-AAF95404F15A}">
      <dgm:prSet/>
      <dgm:spPr/>
      <dgm:t>
        <a:bodyPr/>
        <a:lstStyle/>
        <a:p>
          <a:endParaRPr lang="fr-FR"/>
        </a:p>
      </dgm:t>
    </dgm:pt>
    <dgm:pt modelId="{A8AFA82F-236A-4FC9-98F9-E9389A3F3731}">
      <dgm:prSet phldrT="[Texte]" custT="1"/>
      <dgm:spPr/>
      <dgm:t>
        <a:bodyPr/>
        <a:lstStyle/>
        <a:p>
          <a:pPr algn="l"/>
          <a:r>
            <a:rPr lang="fr-FR" sz="2400" dirty="0"/>
            <a:t>Attendus de fin de cycle 3</a:t>
          </a:r>
        </a:p>
      </dgm:t>
    </dgm:pt>
    <dgm:pt modelId="{DA0CCD7F-7039-426B-AF1F-141C5426F7AE}" type="parTrans" cxnId="{B706E127-A2FF-4552-B749-A54D69DB9353}">
      <dgm:prSet/>
      <dgm:spPr/>
      <dgm:t>
        <a:bodyPr/>
        <a:lstStyle/>
        <a:p>
          <a:endParaRPr lang="fr-FR"/>
        </a:p>
      </dgm:t>
    </dgm:pt>
    <dgm:pt modelId="{A57C1300-60DF-4E2A-B37F-771E1A705DFF}" type="sibTrans" cxnId="{B706E127-A2FF-4552-B749-A54D69DB9353}">
      <dgm:prSet/>
      <dgm:spPr/>
      <dgm:t>
        <a:bodyPr/>
        <a:lstStyle/>
        <a:p>
          <a:endParaRPr lang="fr-FR"/>
        </a:p>
      </dgm:t>
    </dgm:pt>
    <dgm:pt modelId="{52100ECC-7F07-417B-8C46-53F64FF5BF12}">
      <dgm:prSet phldrT="[Texte]"/>
      <dgm:spPr/>
      <dgm:t>
        <a:bodyPr/>
        <a:lstStyle/>
        <a:p>
          <a:r>
            <a:rPr lang="fr-FR" dirty="0"/>
            <a:t>Champ d’apprentissage 1: Réaliser des efforts et enchaîner plusieurs actions dans différentes familles pour aller plus vite, plus longtemps, plus [profond], plus loin. Mesurer et quantifier les performances, les enregistrer, les comparer, les classer, les traduire en représentations graphiques. Assumer les rôles de chronométreur et d’observateur.</a:t>
          </a:r>
        </a:p>
      </dgm:t>
    </dgm:pt>
    <dgm:pt modelId="{0634A8E8-0569-4B3D-AE25-B7B72F687C9C}" type="parTrans" cxnId="{1704DAF9-C26A-4B94-827D-8A08D9B7C197}">
      <dgm:prSet/>
      <dgm:spPr/>
      <dgm:t>
        <a:bodyPr/>
        <a:lstStyle/>
        <a:p>
          <a:endParaRPr lang="fr-FR"/>
        </a:p>
      </dgm:t>
    </dgm:pt>
    <dgm:pt modelId="{73556791-9437-4BD3-AF46-90357B321F29}" type="sibTrans" cxnId="{1704DAF9-C26A-4B94-827D-8A08D9B7C197}">
      <dgm:prSet/>
      <dgm:spPr/>
      <dgm:t>
        <a:bodyPr/>
        <a:lstStyle/>
        <a:p>
          <a:endParaRPr lang="fr-FR"/>
        </a:p>
      </dgm:t>
    </dgm:pt>
    <dgm:pt modelId="{13121BCD-4D86-4603-AD22-320DD58A5FF6}">
      <dgm:prSet phldrT="[Texte]"/>
      <dgm:spPr/>
      <dgm:t>
        <a:bodyPr/>
        <a:lstStyle/>
        <a:p>
          <a:pPr>
            <a:buFont typeface="Arial" panose="020B0604020202020204" pitchFamily="34" charset="0"/>
            <a:buChar char="•"/>
          </a:pPr>
          <a:r>
            <a:rPr lang="fr-FR" dirty="0"/>
            <a:t>Respecter les règles de sécurité qui s’appliquent </a:t>
          </a:r>
        </a:p>
      </dgm:t>
    </dgm:pt>
    <dgm:pt modelId="{D368F3A5-F68E-40B4-8C39-C83DDBE76529}" type="parTrans" cxnId="{C65C99D7-790C-465A-98F3-3C3DD4DA5A2A}">
      <dgm:prSet/>
      <dgm:spPr/>
      <dgm:t>
        <a:bodyPr/>
        <a:lstStyle/>
        <a:p>
          <a:endParaRPr lang="fr-FR"/>
        </a:p>
      </dgm:t>
    </dgm:pt>
    <dgm:pt modelId="{62A35A78-D0A6-4D90-AEE7-5DB9272B74EB}" type="sibTrans" cxnId="{C65C99D7-790C-465A-98F3-3C3DD4DA5A2A}">
      <dgm:prSet/>
      <dgm:spPr/>
      <dgm:t>
        <a:bodyPr/>
        <a:lstStyle/>
        <a:p>
          <a:endParaRPr lang="fr-FR"/>
        </a:p>
      </dgm:t>
    </dgm:pt>
    <dgm:pt modelId="{78B0B08D-3E1A-42C1-8A90-8D9AB514EEF0}">
      <dgm:prSet phldrT="[Texte]"/>
      <dgm:spPr/>
      <dgm:t>
        <a:bodyPr/>
        <a:lstStyle/>
        <a:p>
          <a:r>
            <a:rPr lang="fr-FR" dirty="0"/>
            <a:t>Champ d’apprentissage 2: Réaliser, un parcours dans plusieurs environnements inhabituels, en milieu aménagé ou artificiel. Connaître et respecter les règles de sécurité qui s’appliquent. Identifier la personne responsable à alerter ou la procédure en cas de problème. Valider l’attestation de l’ASNS conformément à l’arrêté du 28/2/2022.</a:t>
          </a:r>
        </a:p>
      </dgm:t>
    </dgm:pt>
    <dgm:pt modelId="{BB163339-55B8-4FCD-B6F0-36EF1CF4E486}" type="parTrans" cxnId="{EC03F46C-51EA-42CC-A8AF-15D499C3E5CE}">
      <dgm:prSet/>
      <dgm:spPr/>
      <dgm:t>
        <a:bodyPr/>
        <a:lstStyle/>
        <a:p>
          <a:endParaRPr lang="fr-FR"/>
        </a:p>
      </dgm:t>
    </dgm:pt>
    <dgm:pt modelId="{771FD11F-1833-4801-A35A-468342E6DF35}" type="sibTrans" cxnId="{EC03F46C-51EA-42CC-A8AF-15D499C3E5CE}">
      <dgm:prSet/>
      <dgm:spPr/>
      <dgm:t>
        <a:bodyPr/>
        <a:lstStyle/>
        <a:p>
          <a:endParaRPr lang="fr-FR"/>
        </a:p>
      </dgm:t>
    </dgm:pt>
    <dgm:pt modelId="{CFEE34F0-CB75-41E9-BD37-F5EF3A67DCD9}" type="pres">
      <dgm:prSet presAssocID="{FF103ED6-17F8-4651-8CC6-2D585263A374}" presName="Name0" presStyleCnt="0">
        <dgm:presLayoutVars>
          <dgm:chMax val="7"/>
          <dgm:dir/>
          <dgm:animLvl val="lvl"/>
          <dgm:resizeHandles val="exact"/>
        </dgm:presLayoutVars>
      </dgm:prSet>
      <dgm:spPr/>
      <dgm:t>
        <a:bodyPr/>
        <a:lstStyle/>
        <a:p>
          <a:endParaRPr lang="fr-FR"/>
        </a:p>
      </dgm:t>
    </dgm:pt>
    <dgm:pt modelId="{6975C12B-BA08-42B6-B675-E5533C7BAE69}" type="pres">
      <dgm:prSet presAssocID="{CE9F8AAD-8F37-4E39-B34B-93C954745E46}" presName="circle1" presStyleLbl="node1" presStyleIdx="0" presStyleCnt="3"/>
      <dgm:spPr/>
    </dgm:pt>
    <dgm:pt modelId="{919DCDDF-3E23-4979-A70C-760391448E24}" type="pres">
      <dgm:prSet presAssocID="{CE9F8AAD-8F37-4E39-B34B-93C954745E46}" presName="space" presStyleCnt="0"/>
      <dgm:spPr/>
    </dgm:pt>
    <dgm:pt modelId="{E7C01D72-29BC-4FFD-B785-77EDDFFC8553}" type="pres">
      <dgm:prSet presAssocID="{CE9F8AAD-8F37-4E39-B34B-93C954745E46}" presName="rect1" presStyleLbl="alignAcc1" presStyleIdx="0" presStyleCnt="3" custLinFactNeighborX="63"/>
      <dgm:spPr/>
      <dgm:t>
        <a:bodyPr/>
        <a:lstStyle/>
        <a:p>
          <a:endParaRPr lang="fr-FR"/>
        </a:p>
      </dgm:t>
    </dgm:pt>
    <dgm:pt modelId="{B0051BE4-008D-44FE-B30E-1CB68AE82BD3}" type="pres">
      <dgm:prSet presAssocID="{F4A79834-B57A-4A8C-A929-3DADC46BC5EC}" presName="vertSpace2" presStyleLbl="node1" presStyleIdx="0" presStyleCnt="3"/>
      <dgm:spPr/>
    </dgm:pt>
    <dgm:pt modelId="{223A17AD-C802-4475-BAF8-A3D03DD2FB1B}" type="pres">
      <dgm:prSet presAssocID="{F4A79834-B57A-4A8C-A929-3DADC46BC5EC}" presName="circle2" presStyleLbl="node1" presStyleIdx="1" presStyleCnt="3" custScaleY="67022" custLinFactNeighborX="-426" custLinFactNeighborY="-39664"/>
      <dgm:spPr>
        <a:solidFill>
          <a:srgbClr val="0070C0"/>
        </a:solidFill>
        <a:ln>
          <a:solidFill>
            <a:srgbClr val="0070C0"/>
          </a:solidFill>
        </a:ln>
      </dgm:spPr>
    </dgm:pt>
    <dgm:pt modelId="{BB870008-2217-4C45-AC60-E0F4D79FCFF9}" type="pres">
      <dgm:prSet presAssocID="{F4A79834-B57A-4A8C-A929-3DADC46BC5EC}" presName="rect2" presStyleLbl="alignAcc1" presStyleIdx="1" presStyleCnt="3" custScaleY="115313" custLinFactNeighborX="62" custLinFactNeighborY="461"/>
      <dgm:spPr/>
      <dgm:t>
        <a:bodyPr/>
        <a:lstStyle/>
        <a:p>
          <a:endParaRPr lang="fr-FR"/>
        </a:p>
      </dgm:t>
    </dgm:pt>
    <dgm:pt modelId="{5916F410-188F-4E8B-BC1D-0EA2EE0158DF}" type="pres">
      <dgm:prSet presAssocID="{A8AFA82F-236A-4FC9-98F9-E9389A3F3731}" presName="vertSpace3" presStyleLbl="node1" presStyleIdx="1" presStyleCnt="3"/>
      <dgm:spPr/>
    </dgm:pt>
    <dgm:pt modelId="{4930B93F-E827-4892-AB03-6005076F4C69}" type="pres">
      <dgm:prSet presAssocID="{A8AFA82F-236A-4FC9-98F9-E9389A3F3731}" presName="circle3" presStyleLbl="node1" presStyleIdx="2" presStyleCnt="3" custScaleY="63570" custLinFactY="-77604" custLinFactNeighborX="-1844" custLinFactNeighborY="-100000"/>
      <dgm:spPr>
        <a:solidFill>
          <a:srgbClr val="002060"/>
        </a:solidFill>
        <a:ln>
          <a:solidFill>
            <a:srgbClr val="002060"/>
          </a:solidFill>
        </a:ln>
      </dgm:spPr>
    </dgm:pt>
    <dgm:pt modelId="{30FD7A8F-4472-4130-83DF-16D14287EC12}" type="pres">
      <dgm:prSet presAssocID="{A8AFA82F-236A-4FC9-98F9-E9389A3F3731}" presName="rect3" presStyleLbl="alignAcc1" presStyleIdx="2" presStyleCnt="3" custScaleY="155803" custLinFactNeighborY="-11064"/>
      <dgm:spPr/>
      <dgm:t>
        <a:bodyPr/>
        <a:lstStyle/>
        <a:p>
          <a:endParaRPr lang="fr-FR"/>
        </a:p>
      </dgm:t>
    </dgm:pt>
    <dgm:pt modelId="{7B741EAB-3DB8-46A7-AFB4-A0748A2F7840}" type="pres">
      <dgm:prSet presAssocID="{CE9F8AAD-8F37-4E39-B34B-93C954745E46}" presName="rect1ParTx" presStyleLbl="alignAcc1" presStyleIdx="2" presStyleCnt="3">
        <dgm:presLayoutVars>
          <dgm:chMax val="1"/>
          <dgm:bulletEnabled val="1"/>
        </dgm:presLayoutVars>
      </dgm:prSet>
      <dgm:spPr/>
      <dgm:t>
        <a:bodyPr/>
        <a:lstStyle/>
        <a:p>
          <a:endParaRPr lang="fr-FR"/>
        </a:p>
      </dgm:t>
    </dgm:pt>
    <dgm:pt modelId="{51DC2B1F-4373-4180-BF32-6986A61723EA}" type="pres">
      <dgm:prSet presAssocID="{CE9F8AAD-8F37-4E39-B34B-93C954745E46}" presName="rect1ChTx" presStyleLbl="alignAcc1" presStyleIdx="2" presStyleCnt="3" custScaleX="117774" custLinFactNeighborX="-7211" custLinFactNeighborY="-4776">
        <dgm:presLayoutVars>
          <dgm:bulletEnabled val="1"/>
        </dgm:presLayoutVars>
      </dgm:prSet>
      <dgm:spPr/>
      <dgm:t>
        <a:bodyPr/>
        <a:lstStyle/>
        <a:p>
          <a:endParaRPr lang="fr-FR"/>
        </a:p>
      </dgm:t>
    </dgm:pt>
    <dgm:pt modelId="{6722272D-67EB-421A-BA5F-2E46C846B2FB}" type="pres">
      <dgm:prSet presAssocID="{F4A79834-B57A-4A8C-A929-3DADC46BC5EC}" presName="rect2ParTx" presStyleLbl="alignAcc1" presStyleIdx="2" presStyleCnt="3">
        <dgm:presLayoutVars>
          <dgm:chMax val="1"/>
          <dgm:bulletEnabled val="1"/>
        </dgm:presLayoutVars>
      </dgm:prSet>
      <dgm:spPr/>
      <dgm:t>
        <a:bodyPr/>
        <a:lstStyle/>
        <a:p>
          <a:endParaRPr lang="fr-FR"/>
        </a:p>
      </dgm:t>
    </dgm:pt>
    <dgm:pt modelId="{B60DDC4D-213B-4004-ABBA-DBE07D969B14}" type="pres">
      <dgm:prSet presAssocID="{F4A79834-B57A-4A8C-A929-3DADC46BC5EC}" presName="rect2ChTx" presStyleLbl="alignAcc1" presStyleIdx="2" presStyleCnt="3" custScaleX="115398" custScaleY="100000" custLinFactNeighborX="-6549" custLinFactNeighborY="-28413">
        <dgm:presLayoutVars>
          <dgm:bulletEnabled val="1"/>
        </dgm:presLayoutVars>
      </dgm:prSet>
      <dgm:spPr/>
      <dgm:t>
        <a:bodyPr/>
        <a:lstStyle/>
        <a:p>
          <a:endParaRPr lang="fr-FR"/>
        </a:p>
      </dgm:t>
    </dgm:pt>
    <dgm:pt modelId="{83BBD4AC-2290-4227-8179-9FC370010EF0}" type="pres">
      <dgm:prSet presAssocID="{A8AFA82F-236A-4FC9-98F9-E9389A3F3731}" presName="rect3ParTx" presStyleLbl="alignAcc1" presStyleIdx="2" presStyleCnt="3">
        <dgm:presLayoutVars>
          <dgm:chMax val="1"/>
          <dgm:bulletEnabled val="1"/>
        </dgm:presLayoutVars>
      </dgm:prSet>
      <dgm:spPr/>
      <dgm:t>
        <a:bodyPr/>
        <a:lstStyle/>
        <a:p>
          <a:endParaRPr lang="fr-FR"/>
        </a:p>
      </dgm:t>
    </dgm:pt>
    <dgm:pt modelId="{9E2D1AAF-2B0A-43F3-9076-848B71AA3FA5}" type="pres">
      <dgm:prSet presAssocID="{A8AFA82F-236A-4FC9-98F9-E9389A3F3731}" presName="rect3ChTx" presStyleLbl="alignAcc1" presStyleIdx="2" presStyleCnt="3" custScaleX="115377" custScaleY="143930" custLinFactNeighborX="-6850" custLinFactNeighborY="-10142">
        <dgm:presLayoutVars>
          <dgm:bulletEnabled val="1"/>
        </dgm:presLayoutVars>
      </dgm:prSet>
      <dgm:spPr/>
      <dgm:t>
        <a:bodyPr/>
        <a:lstStyle/>
        <a:p>
          <a:endParaRPr lang="fr-FR"/>
        </a:p>
      </dgm:t>
    </dgm:pt>
  </dgm:ptLst>
  <dgm:cxnLst>
    <dgm:cxn modelId="{009EED64-794F-44B4-B66B-A6E220D84A28}" type="presOf" srcId="{A6611F7A-41B9-4B86-B852-3F61AD606900}" destId="{B60DDC4D-213B-4004-ABBA-DBE07D969B14}" srcOrd="0" destOrd="0" presId="urn:microsoft.com/office/officeart/2005/8/layout/target3"/>
    <dgm:cxn modelId="{97B3B527-26B6-45C7-BD1A-45B4A6D6E9F4}" type="presOf" srcId="{13121BCD-4D86-4603-AD22-320DD58A5FF6}" destId="{B60DDC4D-213B-4004-ABBA-DBE07D969B14}" srcOrd="0" destOrd="2" presId="urn:microsoft.com/office/officeart/2005/8/layout/target3"/>
    <dgm:cxn modelId="{A84F3DFA-279B-4EAD-80CF-C89FABA656D1}" srcId="{FF103ED6-17F8-4651-8CC6-2D585263A374}" destId="{F4A79834-B57A-4A8C-A929-3DADC46BC5EC}" srcOrd="1" destOrd="0" parTransId="{79724AB4-61DD-4F8B-87A3-CC2E53F685D2}" sibTransId="{7F90A0C2-615B-449F-B5C0-30B5F668D575}"/>
    <dgm:cxn modelId="{551A1C79-F744-4C44-BC95-87F5A72E14AB}" type="presOf" srcId="{CE9F8AAD-8F37-4E39-B34B-93C954745E46}" destId="{7B741EAB-3DB8-46A7-AFB4-A0748A2F7840}" srcOrd="1" destOrd="0" presId="urn:microsoft.com/office/officeart/2005/8/layout/target3"/>
    <dgm:cxn modelId="{137A7144-FB65-47E8-83D6-3AE96E4C3CF3}" type="presOf" srcId="{52100ECC-7F07-417B-8C46-53F64FF5BF12}" destId="{9E2D1AAF-2B0A-43F3-9076-848B71AA3FA5}" srcOrd="0" destOrd="0" presId="urn:microsoft.com/office/officeart/2005/8/layout/target3"/>
    <dgm:cxn modelId="{85D2563A-5C04-47AE-8474-C877B837C25E}" type="presOf" srcId="{FF103ED6-17F8-4651-8CC6-2D585263A374}" destId="{CFEE34F0-CB75-41E9-BD37-F5EF3A67DCD9}" srcOrd="0" destOrd="0" presId="urn:microsoft.com/office/officeart/2005/8/layout/target3"/>
    <dgm:cxn modelId="{BEB682C7-82DC-4879-B93B-8874A4B91B54}" srcId="{FF103ED6-17F8-4651-8CC6-2D585263A374}" destId="{CE9F8AAD-8F37-4E39-B34B-93C954745E46}" srcOrd="0" destOrd="0" parTransId="{8B4096F7-F56E-4826-B9C1-AB2B9A0A9B44}" sibTransId="{B9D1A139-809C-4D0C-8599-D96B0AE76E74}"/>
    <dgm:cxn modelId="{B29761F7-655C-49CB-ACF0-4A9F58EE4DD9}" type="presOf" srcId="{F4A79834-B57A-4A8C-A929-3DADC46BC5EC}" destId="{6722272D-67EB-421A-BA5F-2E46C846B2FB}" srcOrd="1" destOrd="0" presId="urn:microsoft.com/office/officeart/2005/8/layout/target3"/>
    <dgm:cxn modelId="{F7ABF0C0-1392-4326-B023-1D9F1F600D47}" type="presOf" srcId="{A8AFA82F-236A-4FC9-98F9-E9389A3F3731}" destId="{83BBD4AC-2290-4227-8179-9FC370010EF0}" srcOrd="1" destOrd="0" presId="urn:microsoft.com/office/officeart/2005/8/layout/target3"/>
    <dgm:cxn modelId="{2F2C399D-2FDF-4F8E-AD80-75EAD1F6CBDF}" srcId="{CE9F8AAD-8F37-4E39-B34B-93C954745E46}" destId="{1C8CB6E3-B8ED-4378-8D47-A22BE7A824B0}" srcOrd="0" destOrd="0" parTransId="{54C99ABA-5308-4F62-BFB3-306AD35E48AA}" sibTransId="{1A2C6B6F-F7B1-46F5-AD6C-7ECDA7F30BA4}"/>
    <dgm:cxn modelId="{EF28E1F1-52F7-4E21-A452-898D56522647}" type="presOf" srcId="{F4A79834-B57A-4A8C-A929-3DADC46BC5EC}" destId="{BB870008-2217-4C45-AC60-E0F4D79FCFF9}" srcOrd="0" destOrd="0" presId="urn:microsoft.com/office/officeart/2005/8/layout/target3"/>
    <dgm:cxn modelId="{B77A9F6C-A901-45AD-AE39-CBCE0293E2E4}" type="presOf" srcId="{78B0B08D-3E1A-42C1-8A90-8D9AB514EEF0}" destId="{9E2D1AAF-2B0A-43F3-9076-848B71AA3FA5}" srcOrd="0" destOrd="1" presId="urn:microsoft.com/office/officeart/2005/8/layout/target3"/>
    <dgm:cxn modelId="{EC03F46C-51EA-42CC-A8AF-15D499C3E5CE}" srcId="{A8AFA82F-236A-4FC9-98F9-E9389A3F3731}" destId="{78B0B08D-3E1A-42C1-8A90-8D9AB514EEF0}" srcOrd="1" destOrd="0" parTransId="{BB163339-55B8-4FCD-B6F0-36EF1CF4E486}" sibTransId="{771FD11F-1833-4801-A35A-468342E6DF35}"/>
    <dgm:cxn modelId="{1C9049A1-5489-427C-B37A-78E5255A4A5F}" type="presOf" srcId="{1C8CB6E3-B8ED-4378-8D47-A22BE7A824B0}" destId="{51DC2B1F-4373-4180-BF32-6986A61723EA}" srcOrd="0" destOrd="0" presId="urn:microsoft.com/office/officeart/2005/8/layout/target3"/>
    <dgm:cxn modelId="{C65C99D7-790C-465A-98F3-3C3DD4DA5A2A}" srcId="{F4A79834-B57A-4A8C-A929-3DADC46BC5EC}" destId="{13121BCD-4D86-4603-AD22-320DD58A5FF6}" srcOrd="2" destOrd="0" parTransId="{D368F3A5-F68E-40B4-8C39-C83DDBE76529}" sibTransId="{62A35A78-D0A6-4D90-AEE7-5DB9272B74EB}"/>
    <dgm:cxn modelId="{FC9C4869-C3B2-4D76-AEA3-AAF95404F15A}" srcId="{F4A79834-B57A-4A8C-A929-3DADC46BC5EC}" destId="{0BD68B40-D202-46E0-B1B3-AD99AA095D31}" srcOrd="1" destOrd="0" parTransId="{94DD07F4-7EF8-450D-A272-D4A30601D6E3}" sibTransId="{8B5920EB-DD6E-4E9B-A4B2-F408B6A3A18C}"/>
    <dgm:cxn modelId="{0F975E24-1DA2-403B-9820-A9BB407017C4}" type="presOf" srcId="{A8AFA82F-236A-4FC9-98F9-E9389A3F3731}" destId="{30FD7A8F-4472-4130-83DF-16D14287EC12}" srcOrd="0" destOrd="0" presId="urn:microsoft.com/office/officeart/2005/8/layout/target3"/>
    <dgm:cxn modelId="{1704DAF9-C26A-4B94-827D-8A08D9B7C197}" srcId="{A8AFA82F-236A-4FC9-98F9-E9389A3F3731}" destId="{52100ECC-7F07-417B-8C46-53F64FF5BF12}" srcOrd="0" destOrd="0" parTransId="{0634A8E8-0569-4B3D-AE25-B7B72F687C9C}" sibTransId="{73556791-9437-4BD3-AF46-90357B321F29}"/>
    <dgm:cxn modelId="{FC994199-FE58-4CAD-B649-5BA26DB0A94F}" type="presOf" srcId="{0BD68B40-D202-46E0-B1B3-AD99AA095D31}" destId="{B60DDC4D-213B-4004-ABBA-DBE07D969B14}" srcOrd="0" destOrd="1" presId="urn:microsoft.com/office/officeart/2005/8/layout/target3"/>
    <dgm:cxn modelId="{D1DE2C8A-859E-4A9A-B178-DA1B2EB39ED9}" type="presOf" srcId="{CE9F8AAD-8F37-4E39-B34B-93C954745E46}" destId="{E7C01D72-29BC-4FFD-B785-77EDDFFC8553}" srcOrd="0" destOrd="0" presId="urn:microsoft.com/office/officeart/2005/8/layout/target3"/>
    <dgm:cxn modelId="{B706E127-A2FF-4552-B749-A54D69DB9353}" srcId="{FF103ED6-17F8-4651-8CC6-2D585263A374}" destId="{A8AFA82F-236A-4FC9-98F9-E9389A3F3731}" srcOrd="2" destOrd="0" parTransId="{DA0CCD7F-7039-426B-AF1F-141C5426F7AE}" sibTransId="{A57C1300-60DF-4E2A-B37F-771E1A705DFF}"/>
    <dgm:cxn modelId="{6CEB4EFB-488F-4405-B93B-E266327C37C7}" srcId="{F4A79834-B57A-4A8C-A929-3DADC46BC5EC}" destId="{A6611F7A-41B9-4B86-B852-3F61AD606900}" srcOrd="0" destOrd="0" parTransId="{E99B5DDD-5DCD-4D49-9AC7-C5F51602915F}" sibTransId="{1DBDE63D-3D9B-48FE-A092-6774490E6141}"/>
    <dgm:cxn modelId="{8BEFA2AD-B95D-42C5-8B17-4947AE58AEF6}" type="presParOf" srcId="{CFEE34F0-CB75-41E9-BD37-F5EF3A67DCD9}" destId="{6975C12B-BA08-42B6-B675-E5533C7BAE69}" srcOrd="0" destOrd="0" presId="urn:microsoft.com/office/officeart/2005/8/layout/target3"/>
    <dgm:cxn modelId="{89CCEA9F-082B-4E73-9BCE-DDC6EC544659}" type="presParOf" srcId="{CFEE34F0-CB75-41E9-BD37-F5EF3A67DCD9}" destId="{919DCDDF-3E23-4979-A70C-760391448E24}" srcOrd="1" destOrd="0" presId="urn:microsoft.com/office/officeart/2005/8/layout/target3"/>
    <dgm:cxn modelId="{08634D22-A83C-4F1C-A8DF-CBC4CA1B14ED}" type="presParOf" srcId="{CFEE34F0-CB75-41E9-BD37-F5EF3A67DCD9}" destId="{E7C01D72-29BC-4FFD-B785-77EDDFFC8553}" srcOrd="2" destOrd="0" presId="urn:microsoft.com/office/officeart/2005/8/layout/target3"/>
    <dgm:cxn modelId="{3779F707-02DD-4EFB-87AE-B55B1A959BC0}" type="presParOf" srcId="{CFEE34F0-CB75-41E9-BD37-F5EF3A67DCD9}" destId="{B0051BE4-008D-44FE-B30E-1CB68AE82BD3}" srcOrd="3" destOrd="0" presId="urn:microsoft.com/office/officeart/2005/8/layout/target3"/>
    <dgm:cxn modelId="{42E81440-45EC-44BF-B6ED-985EBF65C3E0}" type="presParOf" srcId="{CFEE34F0-CB75-41E9-BD37-F5EF3A67DCD9}" destId="{223A17AD-C802-4475-BAF8-A3D03DD2FB1B}" srcOrd="4" destOrd="0" presId="urn:microsoft.com/office/officeart/2005/8/layout/target3"/>
    <dgm:cxn modelId="{CA37E76A-B6D7-4636-8548-4A57622C1A9B}" type="presParOf" srcId="{CFEE34F0-CB75-41E9-BD37-F5EF3A67DCD9}" destId="{BB870008-2217-4C45-AC60-E0F4D79FCFF9}" srcOrd="5" destOrd="0" presId="urn:microsoft.com/office/officeart/2005/8/layout/target3"/>
    <dgm:cxn modelId="{CE187870-7271-457D-9338-0DD5C1C8D7D5}" type="presParOf" srcId="{CFEE34F0-CB75-41E9-BD37-F5EF3A67DCD9}" destId="{5916F410-188F-4E8B-BC1D-0EA2EE0158DF}" srcOrd="6" destOrd="0" presId="urn:microsoft.com/office/officeart/2005/8/layout/target3"/>
    <dgm:cxn modelId="{7309F5E7-A7C0-47F6-9CD0-FB3BCC08C015}" type="presParOf" srcId="{CFEE34F0-CB75-41E9-BD37-F5EF3A67DCD9}" destId="{4930B93F-E827-4892-AB03-6005076F4C69}" srcOrd="7" destOrd="0" presId="urn:microsoft.com/office/officeart/2005/8/layout/target3"/>
    <dgm:cxn modelId="{38124F92-D0A8-42B7-AD41-CD63D2E87D71}" type="presParOf" srcId="{CFEE34F0-CB75-41E9-BD37-F5EF3A67DCD9}" destId="{30FD7A8F-4472-4130-83DF-16D14287EC12}" srcOrd="8" destOrd="0" presId="urn:microsoft.com/office/officeart/2005/8/layout/target3"/>
    <dgm:cxn modelId="{4BF5784E-5033-43D7-B0A7-3263C5913029}" type="presParOf" srcId="{CFEE34F0-CB75-41E9-BD37-F5EF3A67DCD9}" destId="{7B741EAB-3DB8-46A7-AFB4-A0748A2F7840}" srcOrd="9" destOrd="0" presId="urn:microsoft.com/office/officeart/2005/8/layout/target3"/>
    <dgm:cxn modelId="{5E7FC597-7D00-43BE-9B97-9B0360035DAF}" type="presParOf" srcId="{CFEE34F0-CB75-41E9-BD37-F5EF3A67DCD9}" destId="{51DC2B1F-4373-4180-BF32-6986A61723EA}" srcOrd="10" destOrd="0" presId="urn:microsoft.com/office/officeart/2005/8/layout/target3"/>
    <dgm:cxn modelId="{1AC5C9B0-5A86-40B3-AD58-2E1DCDA8DA07}" type="presParOf" srcId="{CFEE34F0-CB75-41E9-BD37-F5EF3A67DCD9}" destId="{6722272D-67EB-421A-BA5F-2E46C846B2FB}" srcOrd="11" destOrd="0" presId="urn:microsoft.com/office/officeart/2005/8/layout/target3"/>
    <dgm:cxn modelId="{A14BD074-EAA3-496F-B29D-8653BF3D0AFB}" type="presParOf" srcId="{CFEE34F0-CB75-41E9-BD37-F5EF3A67DCD9}" destId="{B60DDC4D-213B-4004-ABBA-DBE07D969B14}" srcOrd="12" destOrd="0" presId="urn:microsoft.com/office/officeart/2005/8/layout/target3"/>
    <dgm:cxn modelId="{9E6B6A98-8F3D-42C0-9F3A-0844E792F0FF}" type="presParOf" srcId="{CFEE34F0-CB75-41E9-BD37-F5EF3A67DCD9}" destId="{83BBD4AC-2290-4227-8179-9FC370010EF0}" srcOrd="13" destOrd="0" presId="urn:microsoft.com/office/officeart/2005/8/layout/target3"/>
    <dgm:cxn modelId="{F18898C5-D9C1-4AED-AEB3-3D7AE8B95C6D}" type="presParOf" srcId="{CFEE34F0-CB75-41E9-BD37-F5EF3A67DCD9}" destId="{9E2D1AAF-2B0A-43F3-9076-848B71AA3FA5}"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EA0AA-CAAC-4A28-A5F5-0DF9346C2152}">
      <dsp:nvSpPr>
        <dsp:cNvPr id="0" name=""/>
        <dsp:cNvSpPr/>
      </dsp:nvSpPr>
      <dsp:spPr>
        <a:xfrm>
          <a:off x="0" y="2952596"/>
          <a:ext cx="6877217" cy="0"/>
        </a:xfrm>
        <a:prstGeom prst="line">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tailEnd type="triangle" w="lg" len="lg"/>
        </a:ln>
        <a:effectLst/>
      </dsp:spPr>
      <dsp:style>
        <a:lnRef idx="1">
          <a:scrgbClr r="0" g="0" b="0"/>
        </a:lnRef>
        <a:fillRef idx="1">
          <a:scrgbClr r="0" g="0" b="0"/>
        </a:fillRef>
        <a:effectRef idx="0">
          <a:scrgbClr r="0" g="0" b="0"/>
        </a:effectRef>
        <a:fontRef idx="minor"/>
      </dsp:style>
    </dsp:sp>
    <dsp:sp modelId="{6F53F789-39E3-4961-88A2-32D598E73A13}">
      <dsp:nvSpPr>
        <dsp:cNvPr id="0" name=""/>
        <dsp:cNvSpPr/>
      </dsp:nvSpPr>
      <dsp:spPr>
        <a:xfrm>
          <a:off x="143334" y="3171088"/>
          <a:ext cx="2047852" cy="667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lvl="0" algn="ctr" defTabSz="889000">
            <a:lnSpc>
              <a:spcPct val="90000"/>
            </a:lnSpc>
            <a:spcBef>
              <a:spcPct val="0"/>
            </a:spcBef>
            <a:spcAft>
              <a:spcPct val="35000"/>
            </a:spcAft>
            <a:defRPr b="1"/>
          </a:pPr>
          <a:r>
            <a:rPr lang="en-US" sz="2000" kern="1200"/>
            <a:t>2018 et 2021</a:t>
          </a:r>
        </a:p>
      </dsp:txBody>
      <dsp:txXfrm>
        <a:off x="143334" y="3171088"/>
        <a:ext cx="2047852" cy="667286"/>
      </dsp:txXfrm>
    </dsp:sp>
    <dsp:sp modelId="{F8F3F775-9BA8-409C-A7D2-42D007527580}">
      <dsp:nvSpPr>
        <dsp:cNvPr id="0" name=""/>
        <dsp:cNvSpPr/>
      </dsp:nvSpPr>
      <dsp:spPr>
        <a:xfrm>
          <a:off x="3708" y="823774"/>
          <a:ext cx="2327105" cy="1006835"/>
        </a:xfrm>
        <a:prstGeom prst="round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l" defTabSz="800100">
            <a:lnSpc>
              <a:spcPct val="90000"/>
            </a:lnSpc>
            <a:spcBef>
              <a:spcPct val="0"/>
            </a:spcBef>
            <a:spcAft>
              <a:spcPct val="35000"/>
            </a:spcAft>
          </a:pPr>
          <a:r>
            <a:rPr lang="en-US" sz="1800" kern="1200"/>
            <a:t>Enquête « noyades »</a:t>
          </a:r>
        </a:p>
      </dsp:txBody>
      <dsp:txXfrm>
        <a:off x="52858" y="872924"/>
        <a:ext cx="2228805" cy="908535"/>
      </dsp:txXfrm>
    </dsp:sp>
    <dsp:sp modelId="{770EB207-1933-4248-B3B5-A9D6A519002B}">
      <dsp:nvSpPr>
        <dsp:cNvPr id="0" name=""/>
        <dsp:cNvSpPr/>
      </dsp:nvSpPr>
      <dsp:spPr>
        <a:xfrm>
          <a:off x="1167260" y="1830609"/>
          <a:ext cx="0" cy="1121986"/>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AD7B54B-DE8C-4B77-9A13-555F45BA1D56}">
      <dsp:nvSpPr>
        <dsp:cNvPr id="0" name=""/>
        <dsp:cNvSpPr/>
      </dsp:nvSpPr>
      <dsp:spPr>
        <a:xfrm>
          <a:off x="1122971" y="2908307"/>
          <a:ext cx="88577" cy="88577"/>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BB09185-7C04-4789-9385-440264A67148}">
      <dsp:nvSpPr>
        <dsp:cNvPr id="0" name=""/>
        <dsp:cNvSpPr/>
      </dsp:nvSpPr>
      <dsp:spPr>
        <a:xfrm>
          <a:off x="1739821" y="2066817"/>
          <a:ext cx="2047852" cy="667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lvl="0" algn="ctr" defTabSz="889000">
            <a:lnSpc>
              <a:spcPct val="90000"/>
            </a:lnSpc>
            <a:spcBef>
              <a:spcPct val="0"/>
            </a:spcBef>
            <a:spcAft>
              <a:spcPct val="35000"/>
            </a:spcAft>
            <a:defRPr b="1"/>
          </a:pPr>
          <a:r>
            <a:rPr lang="en-US" sz="2000" kern="1200"/>
            <a:t>3 oct. 2019</a:t>
          </a:r>
        </a:p>
      </dsp:txBody>
      <dsp:txXfrm>
        <a:off x="1739821" y="2066817"/>
        <a:ext cx="2047852" cy="667286"/>
      </dsp:txXfrm>
    </dsp:sp>
    <dsp:sp modelId="{5826DCBF-50CD-4047-9A52-F37A874D8AEF}">
      <dsp:nvSpPr>
        <dsp:cNvPr id="0" name=""/>
        <dsp:cNvSpPr/>
      </dsp:nvSpPr>
      <dsp:spPr>
        <a:xfrm>
          <a:off x="1353429" y="4074583"/>
          <a:ext cx="2820637" cy="1775136"/>
        </a:xfrm>
        <a:prstGeom prst="roundRect">
          <a:avLst/>
        </a:prstGeom>
        <a:solidFill>
          <a:schemeClr val="lt1">
            <a:alpha val="90000"/>
            <a:hueOff val="0"/>
            <a:satOff val="0"/>
            <a:lumOff val="0"/>
            <a:alphaOff val="0"/>
          </a:schemeClr>
        </a:solidFill>
        <a:ln w="6350" cap="flat" cmpd="sng" algn="ctr">
          <a:solidFill>
            <a:schemeClr val="accent5">
              <a:hueOff val="-2451115"/>
              <a:satOff val="-3409"/>
              <a:lumOff val="-130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l" defTabSz="800100">
            <a:lnSpc>
              <a:spcPct val="90000"/>
            </a:lnSpc>
            <a:spcBef>
              <a:spcPct val="0"/>
            </a:spcBef>
            <a:spcAft>
              <a:spcPct val="35000"/>
            </a:spcAft>
          </a:pPr>
          <a:r>
            <a:rPr lang="en-US" sz="1800" kern="1200" dirty="0" err="1"/>
            <a:t>Circulaire</a:t>
          </a:r>
          <a:r>
            <a:rPr lang="en-US" sz="1800" kern="1200" dirty="0"/>
            <a:t> </a:t>
          </a:r>
          <a:r>
            <a:rPr lang="en-US" sz="1800" kern="1200" dirty="0" err="1"/>
            <a:t>ministérielle</a:t>
          </a:r>
          <a:r>
            <a:rPr lang="en-US" sz="1800" kern="1200" dirty="0"/>
            <a:t> du 3/10/2019 relative au </a:t>
          </a:r>
          <a:r>
            <a:rPr lang="en-US" sz="1800" kern="1200" dirty="0" err="1"/>
            <a:t>suivi</a:t>
          </a:r>
          <a:r>
            <a:rPr lang="en-US" sz="1800" kern="1200" dirty="0"/>
            <a:t> des </a:t>
          </a:r>
          <a:r>
            <a:rPr lang="en-US" sz="1800" kern="1200" dirty="0" err="1"/>
            <a:t>priorités</a:t>
          </a:r>
          <a:r>
            <a:rPr lang="en-US" sz="1800" kern="1200" dirty="0"/>
            <a:t> de </a:t>
          </a:r>
          <a:r>
            <a:rPr lang="en-US" sz="1800" kern="1200" dirty="0" err="1"/>
            <a:t>l’action</a:t>
          </a:r>
          <a:r>
            <a:rPr lang="en-US" sz="1800" kern="1200" dirty="0"/>
            <a:t> </a:t>
          </a:r>
          <a:r>
            <a:rPr lang="en-US" sz="1800" kern="1200" dirty="0" err="1"/>
            <a:t>gouvernementale</a:t>
          </a:r>
          <a:r>
            <a:rPr lang="en-US" sz="1800" kern="1200" dirty="0"/>
            <a:t>: </a:t>
          </a:r>
          <a:r>
            <a:rPr lang="en-US" sz="1800" kern="1200" dirty="0" err="1"/>
            <a:t>définition</a:t>
          </a:r>
          <a:r>
            <a:rPr lang="en-US" sz="1800" kern="1200" dirty="0"/>
            <a:t> des OVQ par </a:t>
          </a:r>
          <a:r>
            <a:rPr lang="en-US" sz="1800" kern="1200" dirty="0" err="1"/>
            <a:t>ministère</a:t>
          </a:r>
          <a:r>
            <a:rPr lang="en-US" sz="1800" kern="1200" dirty="0"/>
            <a:t>.</a:t>
          </a:r>
        </a:p>
      </dsp:txBody>
      <dsp:txXfrm>
        <a:off x="1440084" y="4161238"/>
        <a:ext cx="2647327" cy="1601826"/>
      </dsp:txXfrm>
    </dsp:sp>
    <dsp:sp modelId="{88B94841-5753-433A-87AE-FB9722618701}">
      <dsp:nvSpPr>
        <dsp:cNvPr id="0" name=""/>
        <dsp:cNvSpPr/>
      </dsp:nvSpPr>
      <dsp:spPr>
        <a:xfrm>
          <a:off x="2763748" y="2952596"/>
          <a:ext cx="0" cy="1121986"/>
        </a:xfrm>
        <a:prstGeom prst="line">
          <a:avLst/>
        </a:prstGeom>
        <a:noFill/>
        <a:ln w="6350" cap="flat" cmpd="sng" algn="ctr">
          <a:solidFill>
            <a:schemeClr val="accent5">
              <a:hueOff val="-2451115"/>
              <a:satOff val="-3409"/>
              <a:lumOff val="-1307"/>
              <a:alphaOff val="0"/>
            </a:schemeClr>
          </a:solidFill>
          <a:prstDash val="dash"/>
          <a:miter lim="800000"/>
        </a:ln>
        <a:effectLst/>
      </dsp:spPr>
      <dsp:style>
        <a:lnRef idx="1">
          <a:scrgbClr r="0" g="0" b="0"/>
        </a:lnRef>
        <a:fillRef idx="0">
          <a:scrgbClr r="0" g="0" b="0"/>
        </a:fillRef>
        <a:effectRef idx="0">
          <a:scrgbClr r="0" g="0" b="0"/>
        </a:effectRef>
        <a:fontRef idx="minor"/>
      </dsp:style>
    </dsp:sp>
    <dsp:sp modelId="{64A92C62-7DE2-4100-808C-094D40A6904C}">
      <dsp:nvSpPr>
        <dsp:cNvPr id="0" name=""/>
        <dsp:cNvSpPr/>
      </dsp:nvSpPr>
      <dsp:spPr>
        <a:xfrm>
          <a:off x="2719459" y="2908307"/>
          <a:ext cx="88577" cy="88577"/>
        </a:xfrm>
        <a:prstGeom prst="ellipse">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w="6350" cap="flat" cmpd="sng" algn="ctr">
          <a:solidFill>
            <a:schemeClr val="accent5">
              <a:hueOff val="-2451115"/>
              <a:satOff val="-3409"/>
              <a:lumOff val="-1307"/>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26E0A24-1291-4C65-BDC1-27615198B90B}">
      <dsp:nvSpPr>
        <dsp:cNvPr id="0" name=""/>
        <dsp:cNvSpPr/>
      </dsp:nvSpPr>
      <dsp:spPr>
        <a:xfrm>
          <a:off x="3336308" y="3171088"/>
          <a:ext cx="2047852" cy="667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lvl="0" algn="ctr" defTabSz="889000">
            <a:lnSpc>
              <a:spcPct val="90000"/>
            </a:lnSpc>
            <a:spcBef>
              <a:spcPct val="0"/>
            </a:spcBef>
            <a:spcAft>
              <a:spcPct val="35000"/>
            </a:spcAft>
            <a:defRPr b="1"/>
          </a:pPr>
          <a:r>
            <a:rPr lang="en-US" sz="2000" kern="1200"/>
            <a:t>15 juin 2019</a:t>
          </a:r>
        </a:p>
      </dsp:txBody>
      <dsp:txXfrm>
        <a:off x="3336308" y="3171088"/>
        <a:ext cx="2047852" cy="667286"/>
      </dsp:txXfrm>
    </dsp:sp>
    <dsp:sp modelId="{75CDE236-83AD-4480-BA06-26BBDB96F639}">
      <dsp:nvSpPr>
        <dsp:cNvPr id="0" name=""/>
        <dsp:cNvSpPr/>
      </dsp:nvSpPr>
      <dsp:spPr>
        <a:xfrm>
          <a:off x="3196682" y="0"/>
          <a:ext cx="2327105" cy="1830609"/>
        </a:xfrm>
        <a:prstGeom prst="roundRect">
          <a:avLst/>
        </a:prstGeom>
        <a:solidFill>
          <a:schemeClr val="lt1">
            <a:alpha val="90000"/>
            <a:hueOff val="0"/>
            <a:satOff val="0"/>
            <a:lumOff val="0"/>
            <a:alphaOff val="0"/>
          </a:schemeClr>
        </a:solidFill>
        <a:ln w="6350" cap="flat" cmpd="sng" algn="ctr">
          <a:solidFill>
            <a:schemeClr val="accent5">
              <a:hueOff val="-4902230"/>
              <a:satOff val="-6819"/>
              <a:lumOff val="-261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l" defTabSz="800100">
            <a:lnSpc>
              <a:spcPct val="90000"/>
            </a:lnSpc>
            <a:spcBef>
              <a:spcPct val="0"/>
            </a:spcBef>
            <a:spcAft>
              <a:spcPct val="35000"/>
            </a:spcAft>
          </a:pPr>
          <a:r>
            <a:rPr lang="en-US" sz="1800" kern="1200"/>
            <a:t>Rapport sur la prévention des noyades des IGEN Mme Véronique Eloi-Roux et IGJS M. Thierry Maudet</a:t>
          </a:r>
        </a:p>
      </dsp:txBody>
      <dsp:txXfrm>
        <a:off x="3286045" y="89363"/>
        <a:ext cx="2148379" cy="1651883"/>
      </dsp:txXfrm>
    </dsp:sp>
    <dsp:sp modelId="{2075B375-61B0-4B3B-86F5-DB6A4D20A657}">
      <dsp:nvSpPr>
        <dsp:cNvPr id="0" name=""/>
        <dsp:cNvSpPr/>
      </dsp:nvSpPr>
      <dsp:spPr>
        <a:xfrm>
          <a:off x="4360235" y="1830609"/>
          <a:ext cx="0" cy="1121986"/>
        </a:xfrm>
        <a:prstGeom prst="line">
          <a:avLst/>
        </a:prstGeom>
        <a:noFill/>
        <a:ln w="6350" cap="flat" cmpd="sng" algn="ctr">
          <a:solidFill>
            <a:schemeClr val="accent5">
              <a:hueOff val="-4902230"/>
              <a:satOff val="-6819"/>
              <a:lumOff val="-2615"/>
              <a:alphaOff val="0"/>
            </a:schemeClr>
          </a:solidFill>
          <a:prstDash val="dash"/>
          <a:miter lim="800000"/>
        </a:ln>
        <a:effectLst/>
      </dsp:spPr>
      <dsp:style>
        <a:lnRef idx="1">
          <a:scrgbClr r="0" g="0" b="0"/>
        </a:lnRef>
        <a:fillRef idx="0">
          <a:scrgbClr r="0" g="0" b="0"/>
        </a:fillRef>
        <a:effectRef idx="0">
          <a:scrgbClr r="0" g="0" b="0"/>
        </a:effectRef>
        <a:fontRef idx="minor"/>
      </dsp:style>
    </dsp:sp>
    <dsp:sp modelId="{563F37E9-5575-4D0E-AE8E-1D1EF9D5CBFE}">
      <dsp:nvSpPr>
        <dsp:cNvPr id="0" name=""/>
        <dsp:cNvSpPr/>
      </dsp:nvSpPr>
      <dsp:spPr>
        <a:xfrm>
          <a:off x="4315946" y="2908307"/>
          <a:ext cx="88577" cy="88577"/>
        </a:xfrm>
        <a:prstGeom prst="ellipse">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w="6350" cap="flat" cmpd="sng" algn="ctr">
          <a:solidFill>
            <a:schemeClr val="accent5">
              <a:hueOff val="-4902230"/>
              <a:satOff val="-6819"/>
              <a:lumOff val="-261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297BFAB-B9B4-4FC8-80B8-23BFED99DF6E}">
      <dsp:nvSpPr>
        <dsp:cNvPr id="0" name=""/>
        <dsp:cNvSpPr/>
      </dsp:nvSpPr>
      <dsp:spPr>
        <a:xfrm>
          <a:off x="4686029" y="2066817"/>
          <a:ext cx="2047852" cy="667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lvl="0" algn="ctr" defTabSz="889000">
            <a:lnSpc>
              <a:spcPct val="90000"/>
            </a:lnSpc>
            <a:spcBef>
              <a:spcPct val="0"/>
            </a:spcBef>
            <a:spcAft>
              <a:spcPct val="35000"/>
            </a:spcAft>
            <a:defRPr b="1"/>
          </a:pPr>
          <a:r>
            <a:rPr lang="en-US" sz="2000" kern="1200" dirty="0" err="1"/>
            <a:t>janv</a:t>
          </a:r>
          <a:r>
            <a:rPr lang="en-US" sz="2000" kern="1200" dirty="0"/>
            <a:t>. 2020</a:t>
          </a:r>
        </a:p>
      </dsp:txBody>
      <dsp:txXfrm>
        <a:off x="4686029" y="2066817"/>
        <a:ext cx="2047852" cy="667286"/>
      </dsp:txXfrm>
    </dsp:sp>
    <dsp:sp modelId="{E7F8A389-C243-4452-A199-649ACB4837A3}">
      <dsp:nvSpPr>
        <dsp:cNvPr id="0" name=""/>
        <dsp:cNvSpPr/>
      </dsp:nvSpPr>
      <dsp:spPr>
        <a:xfrm>
          <a:off x="4546403" y="4074583"/>
          <a:ext cx="2327105" cy="1478789"/>
        </a:xfrm>
        <a:prstGeom prst="roundRect">
          <a:avLst/>
        </a:prstGeom>
        <a:solidFill>
          <a:schemeClr val="lt1">
            <a:alpha val="90000"/>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l" defTabSz="800100">
            <a:lnSpc>
              <a:spcPct val="90000"/>
            </a:lnSpc>
            <a:spcBef>
              <a:spcPct val="0"/>
            </a:spcBef>
            <a:spcAft>
              <a:spcPct val="35000"/>
            </a:spcAft>
          </a:pPr>
          <a:r>
            <a:rPr lang="en-US" sz="1800" kern="1200" dirty="0" err="1"/>
            <a:t>Conférence</a:t>
          </a:r>
          <a:r>
            <a:rPr lang="en-US" sz="1800" kern="1200" dirty="0"/>
            <a:t> de consensus (</a:t>
          </a:r>
          <a:r>
            <a:rPr lang="en-US" sz="1800" kern="1200" dirty="0" err="1"/>
            <a:t>janvier</a:t>
          </a:r>
          <a:r>
            <a:rPr lang="en-US" sz="1800" kern="1200" dirty="0"/>
            <a:t> 2020): revue de </a:t>
          </a:r>
          <a:r>
            <a:rPr lang="en-US" sz="1800" kern="1200" dirty="0" err="1"/>
            <a:t>littérature</a:t>
          </a:r>
          <a:r>
            <a:rPr lang="en-US" sz="1800" kern="1200" dirty="0"/>
            <a:t>.</a:t>
          </a:r>
        </a:p>
      </dsp:txBody>
      <dsp:txXfrm>
        <a:off x="4618592" y="4146772"/>
        <a:ext cx="2182727" cy="1334411"/>
      </dsp:txXfrm>
    </dsp:sp>
    <dsp:sp modelId="{7785F93A-1020-49CB-9E25-BF646625A3A8}">
      <dsp:nvSpPr>
        <dsp:cNvPr id="0" name=""/>
        <dsp:cNvSpPr/>
      </dsp:nvSpPr>
      <dsp:spPr>
        <a:xfrm>
          <a:off x="5709956" y="2952596"/>
          <a:ext cx="0" cy="1121986"/>
        </a:xfrm>
        <a:prstGeom prst="line">
          <a:avLst/>
        </a:prstGeom>
        <a:noFill/>
        <a:ln w="6350" cap="flat" cmpd="sng" algn="ctr">
          <a:solidFill>
            <a:schemeClr val="accent5">
              <a:hueOff val="-7353344"/>
              <a:satOff val="-10228"/>
              <a:lumOff val="-3922"/>
              <a:alphaOff val="0"/>
            </a:schemeClr>
          </a:solidFill>
          <a:prstDash val="dash"/>
          <a:miter lim="800000"/>
        </a:ln>
        <a:effectLst/>
      </dsp:spPr>
      <dsp:style>
        <a:lnRef idx="1">
          <a:scrgbClr r="0" g="0" b="0"/>
        </a:lnRef>
        <a:fillRef idx="0">
          <a:scrgbClr r="0" g="0" b="0"/>
        </a:fillRef>
        <a:effectRef idx="0">
          <a:scrgbClr r="0" g="0" b="0"/>
        </a:effectRef>
        <a:fontRef idx="minor"/>
      </dsp:style>
    </dsp:sp>
    <dsp:sp modelId="{C4160CF3-B287-49DD-BAFE-3CECCC7F8AE4}">
      <dsp:nvSpPr>
        <dsp:cNvPr id="0" name=""/>
        <dsp:cNvSpPr/>
      </dsp:nvSpPr>
      <dsp:spPr>
        <a:xfrm>
          <a:off x="5665667" y="2908307"/>
          <a:ext cx="88577" cy="88577"/>
        </a:xfrm>
        <a:prstGeom prst="ellipse">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3B7AF-4939-4B94-84AE-1E8E2E8EEE72}">
      <dsp:nvSpPr>
        <dsp:cNvPr id="0" name=""/>
        <dsp:cNvSpPr/>
      </dsp:nvSpPr>
      <dsp:spPr>
        <a:xfrm>
          <a:off x="4317" y="1420547"/>
          <a:ext cx="3775609" cy="151024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lvl="0" algn="ctr" defTabSz="2400300">
            <a:lnSpc>
              <a:spcPct val="90000"/>
            </a:lnSpc>
            <a:spcBef>
              <a:spcPct val="0"/>
            </a:spcBef>
            <a:spcAft>
              <a:spcPct val="35000"/>
            </a:spcAft>
          </a:pPr>
          <a:r>
            <a:rPr lang="fr-FR" sz="5400" kern="1200" dirty="0"/>
            <a:t>Cycle 1</a:t>
          </a:r>
        </a:p>
      </dsp:txBody>
      <dsp:txXfrm>
        <a:off x="4317" y="1420547"/>
        <a:ext cx="3398048" cy="1510243"/>
      </dsp:txXfrm>
    </dsp:sp>
    <dsp:sp modelId="{673F995E-52A3-40B5-BA6C-02F56E95476C}">
      <dsp:nvSpPr>
        <dsp:cNvPr id="0" name=""/>
        <dsp:cNvSpPr/>
      </dsp:nvSpPr>
      <dsp:spPr>
        <a:xfrm>
          <a:off x="3024805" y="1420547"/>
          <a:ext cx="3775609" cy="1510243"/>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027" tIns="144018" rIns="72009" bIns="144018" numCol="1" spcCol="1270" anchor="ctr" anchorCtr="0">
          <a:noAutofit/>
        </a:bodyPr>
        <a:lstStyle/>
        <a:p>
          <a:pPr lvl="0" algn="ctr" defTabSz="2400300">
            <a:lnSpc>
              <a:spcPct val="90000"/>
            </a:lnSpc>
            <a:spcBef>
              <a:spcPct val="0"/>
            </a:spcBef>
            <a:spcAft>
              <a:spcPct val="35000"/>
            </a:spcAft>
          </a:pPr>
          <a:r>
            <a:rPr lang="fr-FR" sz="5400" kern="1200" dirty="0"/>
            <a:t>Cycle 2</a:t>
          </a:r>
        </a:p>
      </dsp:txBody>
      <dsp:txXfrm>
        <a:off x="3779927" y="1420547"/>
        <a:ext cx="2265366" cy="1510243"/>
      </dsp:txXfrm>
    </dsp:sp>
    <dsp:sp modelId="{7E25E603-F797-4E84-B9DB-BAD730905280}">
      <dsp:nvSpPr>
        <dsp:cNvPr id="0" name=""/>
        <dsp:cNvSpPr/>
      </dsp:nvSpPr>
      <dsp:spPr>
        <a:xfrm>
          <a:off x="6045292" y="1420547"/>
          <a:ext cx="3775609" cy="1510243"/>
        </a:xfrm>
        <a:prstGeom prst="chevron">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027" tIns="144018" rIns="72009" bIns="144018" numCol="1" spcCol="1270" anchor="ctr" anchorCtr="0">
          <a:noAutofit/>
        </a:bodyPr>
        <a:lstStyle/>
        <a:p>
          <a:pPr lvl="0" algn="ctr" defTabSz="2400300">
            <a:lnSpc>
              <a:spcPct val="90000"/>
            </a:lnSpc>
            <a:spcBef>
              <a:spcPct val="0"/>
            </a:spcBef>
            <a:spcAft>
              <a:spcPct val="35000"/>
            </a:spcAft>
          </a:pPr>
          <a:r>
            <a:rPr lang="fr-FR" sz="5400" kern="1200" dirty="0"/>
            <a:t>Cycle 3</a:t>
          </a:r>
        </a:p>
      </dsp:txBody>
      <dsp:txXfrm>
        <a:off x="6800414" y="1420547"/>
        <a:ext cx="2265366" cy="151024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8FFC9-DC91-4C3B-A129-037D3B74CA02}">
      <dsp:nvSpPr>
        <dsp:cNvPr id="0" name=""/>
        <dsp:cNvSpPr/>
      </dsp:nvSpPr>
      <dsp:spPr>
        <a:xfrm>
          <a:off x="0" y="69230"/>
          <a:ext cx="5446092" cy="2233968"/>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fr-FR" sz="2600" b="1" kern="1200" dirty="0">
              <a:solidFill>
                <a:srgbClr val="002060"/>
              </a:solidFill>
            </a:rPr>
            <a:t>Plusieurs alertes </a:t>
          </a:r>
          <a:r>
            <a:rPr lang="fr-FR" sz="2600" kern="1200" dirty="0"/>
            <a:t>quant à la pratique de l’évaluation tout au long de ce processus.</a:t>
          </a:r>
          <a:endParaRPr lang="en-US" sz="2600" kern="1200" dirty="0"/>
        </a:p>
      </dsp:txBody>
      <dsp:txXfrm>
        <a:off x="109053" y="178283"/>
        <a:ext cx="5227986" cy="2015862"/>
      </dsp:txXfrm>
    </dsp:sp>
    <dsp:sp modelId="{5AF7BD5D-F309-445C-98EE-7CE874D4B04E}">
      <dsp:nvSpPr>
        <dsp:cNvPr id="0" name=""/>
        <dsp:cNvSpPr/>
      </dsp:nvSpPr>
      <dsp:spPr>
        <a:xfrm>
          <a:off x="0" y="2378079"/>
          <a:ext cx="5446092" cy="2233968"/>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fr-FR" sz="2600" kern="1200" dirty="0"/>
            <a:t>L’évaluation </a:t>
          </a:r>
          <a:r>
            <a:rPr lang="fr-FR" sz="2600" b="1" kern="1200" dirty="0">
              <a:solidFill>
                <a:schemeClr val="tx1"/>
              </a:solidFill>
            </a:rPr>
            <a:t>n’est pas un geste professionnel anodin</a:t>
          </a:r>
          <a:r>
            <a:rPr lang="fr-FR" sz="2600" kern="1200" dirty="0"/>
            <a:t>. « C’est une rencontre entre personnes où les émotions et les projections sont inévitables ».</a:t>
          </a:r>
          <a:endParaRPr lang="en-US" sz="2600" kern="1200" dirty="0"/>
        </a:p>
      </dsp:txBody>
      <dsp:txXfrm>
        <a:off x="109053" y="2487132"/>
        <a:ext cx="5227986" cy="20158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67AE6-7939-4376-8CDC-C75A6DB4DEAB}">
      <dsp:nvSpPr>
        <dsp:cNvPr id="0" name=""/>
        <dsp:cNvSpPr/>
      </dsp:nvSpPr>
      <dsp:spPr>
        <a:xfrm>
          <a:off x="493553" y="350374"/>
          <a:ext cx="6370679" cy="226995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37513" tIns="110490" rIns="110490" bIns="110490" numCol="1" spcCol="1270" anchor="ctr" anchorCtr="0">
          <a:noAutofit/>
        </a:bodyPr>
        <a:lstStyle/>
        <a:p>
          <a:pPr lvl="0" algn="l" defTabSz="1289050">
            <a:lnSpc>
              <a:spcPct val="90000"/>
            </a:lnSpc>
            <a:spcBef>
              <a:spcPct val="0"/>
            </a:spcBef>
            <a:spcAft>
              <a:spcPct val="35000"/>
            </a:spcAft>
          </a:pPr>
          <a:r>
            <a:rPr lang="fr-FR" sz="2900" b="1" kern="1200" dirty="0">
              <a:solidFill>
                <a:srgbClr val="002060"/>
              </a:solidFill>
            </a:rPr>
            <a:t>Pour l’aisance aquatique</a:t>
          </a:r>
          <a:r>
            <a:rPr lang="fr-FR" sz="2900" kern="1200" dirty="0"/>
            <a:t>: intégration des </a:t>
          </a:r>
          <a:r>
            <a:rPr lang="fr-FR" sz="2900" kern="1200" dirty="0" smtClean="0"/>
            <a:t>actions constitutives des paliers </a:t>
          </a:r>
          <a:r>
            <a:rPr lang="fr-FR" sz="2900" kern="1200" dirty="0"/>
            <a:t>aux différents </a:t>
          </a:r>
          <a:r>
            <a:rPr lang="fr-FR" sz="2900" kern="1200" dirty="0" smtClean="0"/>
            <a:t>chemins </a:t>
          </a:r>
          <a:r>
            <a:rPr lang="fr-FR" sz="2900" kern="1200" dirty="0"/>
            <a:t>proposés aux élèves. </a:t>
          </a:r>
        </a:p>
      </dsp:txBody>
      <dsp:txXfrm>
        <a:off x="493553" y="350374"/>
        <a:ext cx="6370679" cy="2269950"/>
      </dsp:txXfrm>
    </dsp:sp>
    <dsp:sp modelId="{CBCDDA30-DFCF-411A-8F97-B88EDAA037A5}">
      <dsp:nvSpPr>
        <dsp:cNvPr id="0" name=""/>
        <dsp:cNvSpPr/>
      </dsp:nvSpPr>
      <dsp:spPr>
        <a:xfrm>
          <a:off x="223290" y="22492"/>
          <a:ext cx="1588965" cy="2383447"/>
        </a:xfrm>
        <a:prstGeom prst="rect">
          <a:avLst/>
        </a:prstGeom>
        <a:blipFill rotWithShape="1">
          <a:blip xmlns:r="http://schemas.openxmlformats.org/officeDocument/2006/relationships" r:embed="rId1"/>
          <a:srcRect/>
          <a:stretch>
            <a:fillRect l="-11000" r="-11000"/>
          </a:stretch>
        </a:blip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8B53488C-45F0-4BD4-8671-F9CBB45389F9}">
      <dsp:nvSpPr>
        <dsp:cNvPr id="0" name=""/>
        <dsp:cNvSpPr/>
      </dsp:nvSpPr>
      <dsp:spPr>
        <a:xfrm>
          <a:off x="523553" y="3530500"/>
          <a:ext cx="6370679" cy="226995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37513" tIns="110490" rIns="110490" bIns="110490" numCol="1" spcCol="1270" anchor="ctr" anchorCtr="0">
          <a:noAutofit/>
        </a:bodyPr>
        <a:lstStyle/>
        <a:p>
          <a:pPr lvl="0" algn="l" defTabSz="1289050">
            <a:lnSpc>
              <a:spcPct val="90000"/>
            </a:lnSpc>
            <a:spcBef>
              <a:spcPct val="0"/>
            </a:spcBef>
            <a:spcAft>
              <a:spcPct val="35000"/>
            </a:spcAft>
          </a:pPr>
          <a:r>
            <a:rPr lang="fr-FR" sz="2900" b="1" kern="1200" dirty="0">
              <a:solidFill>
                <a:srgbClr val="002060"/>
              </a:solidFill>
            </a:rPr>
            <a:t>Pour le savoir nager</a:t>
          </a:r>
          <a:r>
            <a:rPr lang="fr-FR" sz="2900" kern="1200" dirty="0"/>
            <a:t>: rappel de l’essentiel des propositions portées dans le Rhône depuis 2015 !!! </a:t>
          </a:r>
          <a:r>
            <a:rPr lang="fr-FR" sz="2900" b="0" kern="1200" dirty="0"/>
            <a:t>Et pas toujours mises en œuvre. </a:t>
          </a:r>
        </a:p>
      </dsp:txBody>
      <dsp:txXfrm>
        <a:off x="523553" y="3530500"/>
        <a:ext cx="6370679" cy="2269950"/>
      </dsp:txXfrm>
    </dsp:sp>
    <dsp:sp modelId="{68735699-23D0-44DA-AF17-D1F978BEFDED}">
      <dsp:nvSpPr>
        <dsp:cNvPr id="0" name=""/>
        <dsp:cNvSpPr/>
      </dsp:nvSpPr>
      <dsp:spPr>
        <a:xfrm>
          <a:off x="223290" y="3202618"/>
          <a:ext cx="1588965" cy="2383447"/>
        </a:xfrm>
        <a:prstGeom prst="rect">
          <a:avLst/>
        </a:prstGeom>
        <a:blipFill rotWithShape="1">
          <a:blip xmlns:r="http://schemas.openxmlformats.org/officeDocument/2006/relationships" r:embed="rId2"/>
          <a:srcRect/>
          <a:stretch>
            <a:fillRect l="-26000" r="-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67AE6-7939-4376-8CDC-C75A6DB4DEAB}">
      <dsp:nvSpPr>
        <dsp:cNvPr id="0" name=""/>
        <dsp:cNvSpPr/>
      </dsp:nvSpPr>
      <dsp:spPr>
        <a:xfrm>
          <a:off x="530202" y="350374"/>
          <a:ext cx="6370679" cy="226995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37513" tIns="72390" rIns="72390" bIns="72390" numCol="1" spcCol="1270" anchor="ctr" anchorCtr="0">
          <a:noAutofit/>
        </a:bodyPr>
        <a:lstStyle/>
        <a:p>
          <a:pPr lvl="0" algn="l" defTabSz="844550">
            <a:lnSpc>
              <a:spcPct val="90000"/>
            </a:lnSpc>
            <a:spcBef>
              <a:spcPct val="0"/>
            </a:spcBef>
            <a:spcAft>
              <a:spcPct val="35000"/>
            </a:spcAft>
          </a:pPr>
          <a:r>
            <a:rPr lang="fr-FR" sz="1900" b="1" kern="1200" dirty="0">
              <a:solidFill>
                <a:srgbClr val="002060"/>
              </a:solidFill>
            </a:rPr>
            <a:t>Aisance aquatique</a:t>
          </a:r>
        </a:p>
        <a:p>
          <a:pPr lvl="0" algn="l" defTabSz="844550">
            <a:lnSpc>
              <a:spcPct val="90000"/>
            </a:lnSpc>
            <a:spcBef>
              <a:spcPct val="0"/>
            </a:spcBef>
            <a:spcAft>
              <a:spcPct val="35000"/>
            </a:spcAft>
            <a:buFont typeface="Arial" panose="020B0604020202020204" pitchFamily="34" charset="0"/>
            <a:buChar char="•"/>
          </a:pPr>
          <a:r>
            <a:rPr lang="fr-FR" sz="1900" kern="1200" dirty="0"/>
            <a:t>Pour les élèves: un outil « </a:t>
          </a:r>
          <a:r>
            <a:rPr lang="fr-FR" sz="1900" kern="1200" dirty="0">
              <a:hlinkClick xmlns:r="http://schemas.openxmlformats.org/officeDocument/2006/relationships" r:id="rId1" action="ppaction://hlinkfile"/>
            </a:rPr>
            <a:t>projet</a:t>
          </a:r>
          <a:r>
            <a:rPr lang="fr-FR" sz="1900" kern="1200" dirty="0"/>
            <a:t> </a:t>
          </a:r>
          <a:r>
            <a:rPr lang="fr-FR" sz="1900" kern="1200" dirty="0" smtClean="0"/>
            <a:t>» et un outil sur lequel l’élève peut constater </a:t>
          </a:r>
          <a:r>
            <a:rPr lang="fr-FR" sz="1900" kern="1200" dirty="0" smtClean="0">
              <a:hlinkClick xmlns:r="http://schemas.openxmlformats.org/officeDocument/2006/relationships" r:id="rId2" action="ppaction://hlinkfile"/>
            </a:rPr>
            <a:t>ses progrès </a:t>
          </a:r>
          <a:r>
            <a:rPr lang="fr-FR" sz="1900" kern="1200" dirty="0" smtClean="0"/>
            <a:t>au cours du module.</a:t>
          </a:r>
          <a:endParaRPr lang="fr-FR" sz="1900" kern="1200" dirty="0"/>
        </a:p>
        <a:p>
          <a:pPr lvl="0" algn="l" defTabSz="844550">
            <a:lnSpc>
              <a:spcPct val="90000"/>
            </a:lnSpc>
            <a:spcBef>
              <a:spcPct val="0"/>
            </a:spcBef>
            <a:spcAft>
              <a:spcPct val="35000"/>
            </a:spcAft>
            <a:buFont typeface="Arial" panose="020B0604020202020204" pitchFamily="34" charset="0"/>
            <a:buChar char="•"/>
          </a:pPr>
          <a:r>
            <a:rPr lang="fr-FR" sz="1900" kern="1200" dirty="0"/>
            <a:t>Pour les encadrants: </a:t>
          </a:r>
          <a:r>
            <a:rPr lang="fr-FR" sz="1900" kern="1200" dirty="0" smtClean="0"/>
            <a:t>le même outil </a:t>
          </a:r>
          <a:r>
            <a:rPr lang="fr-FR" sz="1900" kern="1200" dirty="0"/>
            <a:t>relatif </a:t>
          </a:r>
          <a:r>
            <a:rPr lang="fr-FR" sz="1900" kern="1200" dirty="0" smtClean="0"/>
            <a:t>à la </a:t>
          </a:r>
          <a:r>
            <a:rPr lang="fr-FR" sz="1900" kern="1200" dirty="0" smtClean="0">
              <a:hlinkClick xmlns:r="http://schemas.openxmlformats.org/officeDocument/2006/relationships" r:id="rId2" action="ppaction://hlinkfile"/>
            </a:rPr>
            <a:t>progressivité des actions </a:t>
          </a:r>
          <a:r>
            <a:rPr lang="fr-FR" sz="1900" kern="1200" dirty="0" smtClean="0"/>
            <a:t>et </a:t>
          </a:r>
          <a:r>
            <a:rPr lang="fr-FR" sz="1900" kern="1200" dirty="0"/>
            <a:t>un outil relatif </a:t>
          </a:r>
          <a:r>
            <a:rPr lang="fr-FR" sz="1900" kern="1200" dirty="0" smtClean="0"/>
            <a:t>à l’atteinte des </a:t>
          </a:r>
          <a:r>
            <a:rPr lang="fr-FR" sz="1900" kern="1200" dirty="0" smtClean="0">
              <a:hlinkClick xmlns:r="http://schemas.openxmlformats.org/officeDocument/2006/relationships" r:id="rId3" action="ppaction://hlinkfile"/>
            </a:rPr>
            <a:t>paliers</a:t>
          </a:r>
          <a:r>
            <a:rPr lang="fr-FR" sz="1900" kern="1200" dirty="0"/>
            <a:t>. </a:t>
          </a:r>
        </a:p>
      </dsp:txBody>
      <dsp:txXfrm>
        <a:off x="530202" y="350374"/>
        <a:ext cx="6370679" cy="2269950"/>
      </dsp:txXfrm>
    </dsp:sp>
    <dsp:sp modelId="{CBCDDA30-DFCF-411A-8F97-B88EDAA037A5}">
      <dsp:nvSpPr>
        <dsp:cNvPr id="0" name=""/>
        <dsp:cNvSpPr/>
      </dsp:nvSpPr>
      <dsp:spPr>
        <a:xfrm>
          <a:off x="216569" y="22492"/>
          <a:ext cx="1615850" cy="2383447"/>
        </a:xfrm>
        <a:prstGeom prst="rect">
          <a:avLst/>
        </a:prstGeom>
        <a:blipFill rotWithShape="1">
          <a:blip xmlns:r="http://schemas.openxmlformats.org/officeDocument/2006/relationships" r:embed="rId4"/>
          <a:srcRect/>
          <a:stretch>
            <a:fillRect l="-5000" r="-5000"/>
          </a:stretch>
        </a:blip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8B53488C-45F0-4BD4-8671-F9CBB45389F9}">
      <dsp:nvSpPr>
        <dsp:cNvPr id="0" name=""/>
        <dsp:cNvSpPr/>
      </dsp:nvSpPr>
      <dsp:spPr>
        <a:xfrm>
          <a:off x="523553" y="3530500"/>
          <a:ext cx="6370679" cy="226995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37513" tIns="72390" rIns="72390" bIns="72390" numCol="1" spcCol="1270" anchor="ctr" anchorCtr="0">
          <a:noAutofit/>
        </a:bodyPr>
        <a:lstStyle/>
        <a:p>
          <a:pPr lvl="0" algn="l" defTabSz="844550">
            <a:lnSpc>
              <a:spcPct val="90000"/>
            </a:lnSpc>
            <a:spcBef>
              <a:spcPct val="0"/>
            </a:spcBef>
            <a:spcAft>
              <a:spcPct val="35000"/>
            </a:spcAft>
          </a:pPr>
          <a:r>
            <a:rPr lang="fr-FR" sz="1900" b="1" kern="1200" dirty="0">
              <a:solidFill>
                <a:srgbClr val="002060"/>
              </a:solidFill>
            </a:rPr>
            <a:t>Savoir nager</a:t>
          </a:r>
        </a:p>
        <a:p>
          <a:pPr lvl="0" algn="l" defTabSz="844550">
            <a:lnSpc>
              <a:spcPct val="90000"/>
            </a:lnSpc>
            <a:spcBef>
              <a:spcPct val="0"/>
            </a:spcBef>
            <a:spcAft>
              <a:spcPct val="35000"/>
            </a:spcAft>
          </a:pPr>
          <a:r>
            <a:rPr lang="fr-FR" sz="1900" kern="1200" dirty="0">
              <a:hlinkClick xmlns:r="http://schemas.openxmlformats.org/officeDocument/2006/relationships" r:id="rId5" action="ppaction://hlinkfile"/>
            </a:rPr>
            <a:t>Savoir nager </a:t>
          </a:r>
          <a:r>
            <a:rPr lang="fr-FR" sz="1900" kern="1200" dirty="0"/>
            <a:t>en </a:t>
          </a:r>
          <a:r>
            <a:rPr lang="fr-FR" sz="1900" kern="1200" dirty="0">
              <a:hlinkClick xmlns:r="http://schemas.openxmlformats.org/officeDocument/2006/relationships" r:id="rId6" action="ppaction://hlinkfile"/>
            </a:rPr>
            <a:t>sécurité</a:t>
          </a:r>
          <a:endParaRPr lang="fr-FR" sz="1900" kern="1200" dirty="0"/>
        </a:p>
      </dsp:txBody>
      <dsp:txXfrm>
        <a:off x="523553" y="3530500"/>
        <a:ext cx="6370679" cy="2269950"/>
      </dsp:txXfrm>
    </dsp:sp>
    <dsp:sp modelId="{68735699-23D0-44DA-AF17-D1F978BEFDED}">
      <dsp:nvSpPr>
        <dsp:cNvPr id="0" name=""/>
        <dsp:cNvSpPr/>
      </dsp:nvSpPr>
      <dsp:spPr>
        <a:xfrm>
          <a:off x="223290" y="3202618"/>
          <a:ext cx="1588965" cy="2383447"/>
        </a:xfrm>
        <a:prstGeom prst="rect">
          <a:avLst/>
        </a:prstGeom>
        <a:blipFill rotWithShape="1">
          <a:blip xmlns:r="http://schemas.openxmlformats.org/officeDocument/2006/relationships" r:embed="rId7"/>
          <a:srcRect/>
          <a:stretch>
            <a:fillRect l="-26000" r="-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C6423-342C-40BA-A084-B045D35AC52F}">
      <dsp:nvSpPr>
        <dsp:cNvPr id="0" name=""/>
        <dsp:cNvSpPr/>
      </dsp:nvSpPr>
      <dsp:spPr>
        <a:xfrm>
          <a:off x="1529083" y="382539"/>
          <a:ext cx="6209003" cy="145018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82256" tIns="91440" rIns="91440" bIns="91440" numCol="1" spcCol="1270" anchor="ctr" anchorCtr="0">
          <a:noAutofit/>
        </a:bodyPr>
        <a:lstStyle/>
        <a:p>
          <a:pPr lvl="0" algn="l" defTabSz="1066800">
            <a:lnSpc>
              <a:spcPct val="90000"/>
            </a:lnSpc>
            <a:spcBef>
              <a:spcPct val="0"/>
            </a:spcBef>
            <a:spcAft>
              <a:spcPct val="35000"/>
            </a:spcAft>
          </a:pPr>
          <a:r>
            <a:rPr lang="fr-FR" sz="2400" kern="1200" dirty="0"/>
            <a:t>Attestation en cas de réussite à remettre à </a:t>
          </a:r>
          <a:r>
            <a:rPr lang="fr-FR" sz="2400" kern="1200" dirty="0" smtClean="0"/>
            <a:t>l’élève, signée par l’enseignant et l’intervenant extérieur qualifié.</a:t>
          </a:r>
          <a:endParaRPr lang="fr-FR" sz="2400" kern="1200" dirty="0"/>
        </a:p>
      </dsp:txBody>
      <dsp:txXfrm>
        <a:off x="1529083" y="382539"/>
        <a:ext cx="6209003" cy="1450181"/>
      </dsp:txXfrm>
    </dsp:sp>
    <dsp:sp modelId="{9D13BB00-82D1-409B-8138-6ED537216D1B}">
      <dsp:nvSpPr>
        <dsp:cNvPr id="0" name=""/>
        <dsp:cNvSpPr/>
      </dsp:nvSpPr>
      <dsp:spPr>
        <a:xfrm>
          <a:off x="1250494" y="173068"/>
          <a:ext cx="1015126" cy="1522690"/>
        </a:xfrm>
        <a:prstGeom prst="rect">
          <a:avLst/>
        </a:prstGeom>
        <a:blipFill rotWithShape="1">
          <a:blip xmlns:r="http://schemas.openxmlformats.org/officeDocument/2006/relationships" r:embed="rId1"/>
          <a:srcRect/>
          <a:stretch>
            <a:fillRect l="-46000" r="-4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6CE9FA-8C2A-4ABF-994B-5B78EA1236D3}">
      <dsp:nvSpPr>
        <dsp:cNvPr id="0" name=""/>
        <dsp:cNvSpPr/>
      </dsp:nvSpPr>
      <dsp:spPr>
        <a:xfrm>
          <a:off x="1529083" y="2208156"/>
          <a:ext cx="6209003" cy="145018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82256" tIns="91440" rIns="91440" bIns="91440" numCol="1" spcCol="1270" anchor="ctr" anchorCtr="0">
          <a:noAutofit/>
        </a:bodyPr>
        <a:lstStyle/>
        <a:p>
          <a:pPr lvl="0" algn="l" defTabSz="1066800">
            <a:lnSpc>
              <a:spcPct val="90000"/>
            </a:lnSpc>
            <a:spcBef>
              <a:spcPct val="0"/>
            </a:spcBef>
            <a:spcAft>
              <a:spcPct val="35000"/>
            </a:spcAft>
          </a:pPr>
          <a:r>
            <a:rPr lang="fr-FR" sz="2400" kern="1200" dirty="0"/>
            <a:t>Accès à toute activité aquatique ou nautique susceptible d’être programmée dans le cadre des enseignements obligatoires …..ou à l’extérieur de l’école.</a:t>
          </a:r>
        </a:p>
      </dsp:txBody>
      <dsp:txXfrm>
        <a:off x="1529083" y="2208156"/>
        <a:ext cx="6209003" cy="1450181"/>
      </dsp:txXfrm>
    </dsp:sp>
    <dsp:sp modelId="{EAF8B104-22A6-467E-8736-784F9A503273}">
      <dsp:nvSpPr>
        <dsp:cNvPr id="0" name=""/>
        <dsp:cNvSpPr/>
      </dsp:nvSpPr>
      <dsp:spPr>
        <a:xfrm>
          <a:off x="1250494" y="1998685"/>
          <a:ext cx="1015126" cy="1522690"/>
        </a:xfrm>
        <a:prstGeom prst="rect">
          <a:avLst/>
        </a:prstGeom>
        <a:blipFill rotWithShape="1">
          <a:blip xmlns:r="http://schemas.openxmlformats.org/officeDocument/2006/relationships" r:embed="rId2"/>
          <a:srcRect/>
          <a:stretch>
            <a:fillRect l="-23000" r="-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C75B72-5734-419B-A9E9-B9FBDD1AF9BB}">
      <dsp:nvSpPr>
        <dsp:cNvPr id="0" name=""/>
        <dsp:cNvSpPr/>
      </dsp:nvSpPr>
      <dsp:spPr>
        <a:xfrm>
          <a:off x="1529083" y="4033773"/>
          <a:ext cx="6209003" cy="145018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82256" tIns="91440" rIns="91440" bIns="91440" numCol="1" spcCol="1270" anchor="ctr" anchorCtr="0">
          <a:noAutofit/>
        </a:bodyPr>
        <a:lstStyle/>
        <a:p>
          <a:pPr lvl="0" algn="l" defTabSz="1066800">
            <a:lnSpc>
              <a:spcPct val="90000"/>
            </a:lnSpc>
            <a:spcBef>
              <a:spcPct val="0"/>
            </a:spcBef>
            <a:spcAft>
              <a:spcPct val="35000"/>
            </a:spcAft>
          </a:pPr>
          <a:r>
            <a:rPr lang="fr-FR" sz="2400" kern="1200"/>
            <a:t>Réussite à l’ASNS « obligatoirement renseignée, dès que possible, dans le LSU ».</a:t>
          </a:r>
          <a:endParaRPr lang="fr-FR" sz="2400" kern="1200" dirty="0"/>
        </a:p>
      </dsp:txBody>
      <dsp:txXfrm>
        <a:off x="1529083" y="4033773"/>
        <a:ext cx="6209003" cy="1450181"/>
      </dsp:txXfrm>
    </dsp:sp>
    <dsp:sp modelId="{FF209F4D-1449-40A1-9383-3D3C785C9186}">
      <dsp:nvSpPr>
        <dsp:cNvPr id="0" name=""/>
        <dsp:cNvSpPr/>
      </dsp:nvSpPr>
      <dsp:spPr>
        <a:xfrm>
          <a:off x="1250494" y="3824302"/>
          <a:ext cx="1015126" cy="1522690"/>
        </a:xfrm>
        <a:prstGeom prst="rect">
          <a:avLst/>
        </a:prstGeom>
        <a:blipFill rotWithShape="1">
          <a:blip xmlns:r="http://schemas.openxmlformats.org/officeDocument/2006/relationships" r:embed="rId3"/>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67AE6-7939-4376-8CDC-C75A6DB4DEAB}">
      <dsp:nvSpPr>
        <dsp:cNvPr id="0" name=""/>
        <dsp:cNvSpPr/>
      </dsp:nvSpPr>
      <dsp:spPr>
        <a:xfrm>
          <a:off x="755967" y="428469"/>
          <a:ext cx="6903719" cy="215741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61287" tIns="87630" rIns="87630" bIns="87630" numCol="1" spcCol="1270" anchor="ctr" anchorCtr="0">
          <a:noAutofit/>
        </a:bodyPr>
        <a:lstStyle/>
        <a:p>
          <a:pPr lvl="0" algn="l" defTabSz="1022350">
            <a:lnSpc>
              <a:spcPct val="90000"/>
            </a:lnSpc>
            <a:spcBef>
              <a:spcPct val="0"/>
            </a:spcBef>
            <a:spcAft>
              <a:spcPct val="35000"/>
            </a:spcAft>
          </a:pPr>
          <a:r>
            <a:rPr lang="fr-FR" sz="2300" kern="1200" dirty="0"/>
            <a:t>Article D 111-3: Les parents sont tenus régulièrement informés de l'évolution des acquis scolaires de leurs enfants et du respect par ceux-ci de leurs obligations scolaires définies à l'article </a:t>
          </a:r>
          <a:r>
            <a:rPr lang="fr-FR" sz="2300" kern="1200" dirty="0">
              <a:hlinkClick xmlns:r="http://schemas.openxmlformats.org/officeDocument/2006/relationships" r:id="rId1"/>
            </a:rPr>
            <a:t>L. 511-1</a:t>
          </a:r>
          <a:r>
            <a:rPr lang="fr-FR" sz="2300" kern="1200" dirty="0"/>
            <a:t>. (périodicité à définir)</a:t>
          </a:r>
        </a:p>
      </dsp:txBody>
      <dsp:txXfrm>
        <a:off x="755967" y="428469"/>
        <a:ext cx="6903719" cy="2157412"/>
      </dsp:txXfrm>
    </dsp:sp>
    <dsp:sp modelId="{CBCDDA30-DFCF-411A-8F97-B88EDAA037A5}">
      <dsp:nvSpPr>
        <dsp:cNvPr id="0" name=""/>
        <dsp:cNvSpPr/>
      </dsp:nvSpPr>
      <dsp:spPr>
        <a:xfrm>
          <a:off x="468312" y="116842"/>
          <a:ext cx="1510188" cy="2265283"/>
        </a:xfrm>
        <a:prstGeom prst="rect">
          <a:avLst/>
        </a:prstGeom>
        <a:blipFill rotWithShape="1">
          <a:blip xmlns:r="http://schemas.openxmlformats.org/officeDocument/2006/relationships" r:embed="rId2"/>
          <a:srcRect/>
          <a:stretch>
            <a:fillRect t="-2000" b="-2000"/>
          </a:stretch>
        </a:blip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8B53488C-45F0-4BD4-8671-F9CBB45389F9}">
      <dsp:nvSpPr>
        <dsp:cNvPr id="0" name=""/>
        <dsp:cNvSpPr/>
      </dsp:nvSpPr>
      <dsp:spPr>
        <a:xfrm>
          <a:off x="755967" y="3144411"/>
          <a:ext cx="6903719" cy="215741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61287" tIns="87630" rIns="87630" bIns="87630" numCol="1" spcCol="1270" anchor="ctr" anchorCtr="0">
          <a:noAutofit/>
        </a:bodyPr>
        <a:lstStyle/>
        <a:p>
          <a:pPr lvl="0" algn="l" defTabSz="1022350">
            <a:lnSpc>
              <a:spcPct val="90000"/>
            </a:lnSpc>
            <a:spcBef>
              <a:spcPct val="0"/>
            </a:spcBef>
            <a:spcAft>
              <a:spcPct val="35000"/>
            </a:spcAft>
          </a:pPr>
          <a:r>
            <a:rPr lang="fr-FR" sz="2300" kern="1200" dirty="0"/>
            <a:t>Carnet de suivi des apprentissages (école maternelle) et livret scolaire (école élémentaire)</a:t>
          </a:r>
        </a:p>
      </dsp:txBody>
      <dsp:txXfrm>
        <a:off x="755967" y="3144411"/>
        <a:ext cx="6903719" cy="2157412"/>
      </dsp:txXfrm>
    </dsp:sp>
    <dsp:sp modelId="{68735699-23D0-44DA-AF17-D1F978BEFDED}">
      <dsp:nvSpPr>
        <dsp:cNvPr id="0" name=""/>
        <dsp:cNvSpPr/>
      </dsp:nvSpPr>
      <dsp:spPr>
        <a:xfrm>
          <a:off x="468312" y="2832785"/>
          <a:ext cx="1510188" cy="2265283"/>
        </a:xfrm>
        <a:prstGeom prst="rect">
          <a:avLst/>
        </a:prstGeom>
        <a:blipFill rotWithShape="1">
          <a:blip xmlns:r="http://schemas.openxmlformats.org/officeDocument/2006/relationships" r:embed="rId3"/>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0A6D4-473C-415C-936A-E6355454FF1C}">
      <dsp:nvSpPr>
        <dsp:cNvPr id="0" name=""/>
        <dsp:cNvSpPr/>
      </dsp:nvSpPr>
      <dsp:spPr>
        <a:xfrm rot="10800000">
          <a:off x="1943774" y="1088"/>
          <a:ext cx="6025379" cy="1704415"/>
        </a:xfrm>
        <a:prstGeom prst="homePlate">
          <a:avLst/>
        </a:prstGeom>
        <a:noFill/>
        <a:ln w="381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1600" tIns="83820" rIns="156464" bIns="83820" numCol="1" spcCol="1270" anchor="ctr" anchorCtr="0">
          <a:noAutofit/>
        </a:bodyPr>
        <a:lstStyle/>
        <a:p>
          <a:pPr lvl="0" algn="l" defTabSz="977900">
            <a:lnSpc>
              <a:spcPct val="90000"/>
            </a:lnSpc>
            <a:spcBef>
              <a:spcPct val="0"/>
            </a:spcBef>
            <a:spcAft>
              <a:spcPct val="35000"/>
            </a:spcAft>
          </a:pPr>
          <a:r>
            <a:rPr lang="fr-FR" sz="2200" kern="1200" dirty="0">
              <a:solidFill>
                <a:schemeClr val="tx1"/>
              </a:solidFill>
            </a:rPr>
            <a:t>Concernant les habiletés et compétences des enfants: la </a:t>
          </a:r>
          <a:r>
            <a:rPr lang="fr-FR" sz="2200" b="1" kern="1200" dirty="0">
              <a:solidFill>
                <a:srgbClr val="002060"/>
              </a:solidFill>
            </a:rPr>
            <a:t>perception du risque de noyade des enfants par les parents </a:t>
          </a:r>
          <a:r>
            <a:rPr lang="fr-FR" sz="2200" kern="1200" dirty="0">
              <a:solidFill>
                <a:schemeClr val="tx1"/>
              </a:solidFill>
            </a:rPr>
            <a:t>en lien avec des attestations.</a:t>
          </a:r>
        </a:p>
      </dsp:txBody>
      <dsp:txXfrm rot="10800000">
        <a:off x="2369878" y="1088"/>
        <a:ext cx="5599275" cy="1704415"/>
      </dsp:txXfrm>
    </dsp:sp>
    <dsp:sp modelId="{92D5E6E6-760F-4DD9-AD47-1E1B77B0ACA1}">
      <dsp:nvSpPr>
        <dsp:cNvPr id="0" name=""/>
        <dsp:cNvSpPr/>
      </dsp:nvSpPr>
      <dsp:spPr>
        <a:xfrm>
          <a:off x="1091566" y="1088"/>
          <a:ext cx="1704415" cy="1704415"/>
        </a:xfrm>
        <a:prstGeom prst="ellipse">
          <a:avLst/>
        </a:prstGeom>
        <a:blipFill rotWithShape="1">
          <a:blip xmlns:r="http://schemas.openxmlformats.org/officeDocument/2006/relationships" r:embed="rId1"/>
          <a:srcRect/>
          <a:stretch>
            <a:fillRect l="-2000" r="-2000"/>
          </a:stretch>
        </a:blip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sp>
    <dsp:sp modelId="{6C27393D-4E91-459A-925E-E4BA3E7A5215}">
      <dsp:nvSpPr>
        <dsp:cNvPr id="0" name=""/>
        <dsp:cNvSpPr/>
      </dsp:nvSpPr>
      <dsp:spPr>
        <a:xfrm rot="10800000">
          <a:off x="1943774" y="2214284"/>
          <a:ext cx="6025379" cy="1704415"/>
        </a:xfrm>
        <a:prstGeom prst="homePlate">
          <a:avLst/>
        </a:prstGeom>
        <a:noFill/>
        <a:ln w="381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1600" tIns="83820" rIns="156464" bIns="83820" numCol="1" spcCol="1270" anchor="ctr" anchorCtr="0">
          <a:noAutofit/>
        </a:bodyPr>
        <a:lstStyle/>
        <a:p>
          <a:pPr marL="0" lvl="0" indent="0" algn="l" defTabSz="977900">
            <a:lnSpc>
              <a:spcPct val="90000"/>
            </a:lnSpc>
            <a:spcBef>
              <a:spcPct val="0"/>
            </a:spcBef>
            <a:spcAft>
              <a:spcPct val="35000"/>
            </a:spcAft>
            <a:buNone/>
          </a:pPr>
          <a:r>
            <a:rPr lang="fr-FR" sz="2200" kern="1200" dirty="0">
              <a:solidFill>
                <a:schemeClr val="tx1"/>
              </a:solidFill>
              <a:latin typeface="Calibri" panose="020F0502020204030204"/>
              <a:ea typeface="+mn-ea"/>
              <a:cs typeface="+mn-cs"/>
            </a:rPr>
            <a:t>Travailler sur les </a:t>
          </a:r>
          <a:r>
            <a:rPr lang="fr-FR" sz="2200" b="1" kern="1200" dirty="0">
              <a:solidFill>
                <a:srgbClr val="002060"/>
              </a:solidFill>
              <a:latin typeface="Calibri" panose="020F0502020204030204"/>
              <a:ea typeface="+mn-ea"/>
              <a:cs typeface="+mn-cs"/>
            </a:rPr>
            <a:t>représentations parentales</a:t>
          </a:r>
          <a:r>
            <a:rPr lang="fr-FR" sz="2200" kern="1200" dirty="0">
              <a:solidFill>
                <a:schemeClr val="tx1"/>
              </a:solidFill>
              <a:latin typeface="Calibri" panose="020F0502020204030204"/>
              <a:ea typeface="+mn-ea"/>
              <a:cs typeface="+mn-cs"/>
            </a:rPr>
            <a:t> liées à l’accroissement des compétences aquatiques de leurs enfants (B. </a:t>
          </a:r>
          <a:r>
            <a:rPr lang="fr-FR" sz="2200" kern="1200" dirty="0" err="1">
              <a:solidFill>
                <a:schemeClr val="tx1"/>
              </a:solidFill>
              <a:latin typeface="Calibri" panose="020F0502020204030204"/>
              <a:ea typeface="+mn-ea"/>
              <a:cs typeface="+mn-cs"/>
            </a:rPr>
            <a:t>Morrongiello</a:t>
          </a:r>
          <a:r>
            <a:rPr lang="fr-FR" sz="2200" kern="1200" dirty="0">
              <a:solidFill>
                <a:schemeClr val="tx1"/>
              </a:solidFill>
              <a:latin typeface="Calibri" panose="020F0502020204030204"/>
              <a:ea typeface="+mn-ea"/>
              <a:cs typeface="+mn-cs"/>
            </a:rPr>
            <a:t> 2013).</a:t>
          </a:r>
        </a:p>
      </dsp:txBody>
      <dsp:txXfrm rot="10800000">
        <a:off x="2369878" y="2214284"/>
        <a:ext cx="5599275" cy="1704415"/>
      </dsp:txXfrm>
    </dsp:sp>
    <dsp:sp modelId="{10E354B2-9371-4A38-A696-32FB6BA012B1}">
      <dsp:nvSpPr>
        <dsp:cNvPr id="0" name=""/>
        <dsp:cNvSpPr/>
      </dsp:nvSpPr>
      <dsp:spPr>
        <a:xfrm>
          <a:off x="1091566" y="2214284"/>
          <a:ext cx="1704415" cy="1704415"/>
        </a:xfrm>
        <a:prstGeom prst="ellipse">
          <a:avLst/>
        </a:prstGeom>
        <a:blipFill rotWithShape="1">
          <a:blip xmlns:r="http://schemas.openxmlformats.org/officeDocument/2006/relationships" r:embed="rId2"/>
          <a:srcRect/>
          <a:stretch>
            <a:fillRect l="-4000" r="-4000"/>
          </a:stretch>
        </a:blip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B90811-169F-4751-B7A0-4855BCBD6025}">
      <dsp:nvSpPr>
        <dsp:cNvPr id="0" name=""/>
        <dsp:cNvSpPr/>
      </dsp:nvSpPr>
      <dsp:spPr>
        <a:xfrm>
          <a:off x="1988131" y="407547"/>
          <a:ext cx="6495462" cy="158474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73398" tIns="91440" rIns="91440" bIns="91440" numCol="1" spcCol="1270" anchor="ctr" anchorCtr="0">
          <a:noAutofit/>
        </a:bodyPr>
        <a:lstStyle/>
        <a:p>
          <a:pPr lvl="0" algn="l" defTabSz="1066800">
            <a:lnSpc>
              <a:spcPct val="90000"/>
            </a:lnSpc>
            <a:spcBef>
              <a:spcPct val="0"/>
            </a:spcBef>
            <a:spcAft>
              <a:spcPct val="35000"/>
            </a:spcAft>
          </a:pPr>
          <a:r>
            <a:rPr lang="fr-FR" sz="2400" kern="1200" dirty="0"/>
            <a:t>Le savoir nager </a:t>
          </a:r>
          <a:r>
            <a:rPr lang="fr-FR" sz="2400" b="1" kern="1200" dirty="0">
              <a:solidFill>
                <a:srgbClr val="002060"/>
              </a:solidFill>
            </a:rPr>
            <a:t>ne peut pas représenter la limite supérieure </a:t>
          </a:r>
          <a:r>
            <a:rPr lang="fr-FR" sz="2400" kern="1200" dirty="0"/>
            <a:t>des apprentissages proposés aux élèves.</a:t>
          </a:r>
        </a:p>
      </dsp:txBody>
      <dsp:txXfrm>
        <a:off x="1988131" y="407547"/>
        <a:ext cx="6495462" cy="1584741"/>
      </dsp:txXfrm>
    </dsp:sp>
    <dsp:sp modelId="{433DB911-47AB-49A8-9F5B-F0694278FBAE}">
      <dsp:nvSpPr>
        <dsp:cNvPr id="0" name=""/>
        <dsp:cNvSpPr/>
      </dsp:nvSpPr>
      <dsp:spPr>
        <a:xfrm>
          <a:off x="1783475" y="178640"/>
          <a:ext cx="1109319" cy="1663978"/>
        </a:xfrm>
        <a:prstGeom prst="rect">
          <a:avLst/>
        </a:prstGeom>
        <a:blipFill rotWithShape="1">
          <a:blip xmlns:r="http://schemas.openxmlformats.org/officeDocument/2006/relationships" r:embed="rId1"/>
          <a:srcRect/>
          <a:stretch>
            <a:fillRect l="-9000" r="-9000"/>
          </a:stretch>
        </a:blip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57FA28ED-5F28-4026-98DA-2E6978EABAA8}">
      <dsp:nvSpPr>
        <dsp:cNvPr id="0" name=""/>
        <dsp:cNvSpPr/>
      </dsp:nvSpPr>
      <dsp:spPr>
        <a:xfrm>
          <a:off x="1988131" y="2402561"/>
          <a:ext cx="6495462" cy="158474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73398" tIns="91440" rIns="91440" bIns="91440" numCol="1" spcCol="1270" anchor="ctr" anchorCtr="0">
          <a:noAutofit/>
        </a:bodyPr>
        <a:lstStyle/>
        <a:p>
          <a:pPr lvl="0" algn="l" defTabSz="1066800">
            <a:lnSpc>
              <a:spcPct val="90000"/>
            </a:lnSpc>
            <a:spcBef>
              <a:spcPct val="0"/>
            </a:spcBef>
            <a:spcAft>
              <a:spcPct val="35000"/>
            </a:spcAft>
          </a:pPr>
          <a:r>
            <a:rPr lang="fr-FR" sz="2400" kern="1200" dirty="0"/>
            <a:t>« L’attestation du savoir nager en sécurité </a:t>
          </a:r>
          <a:r>
            <a:rPr lang="fr-FR" sz="2400" b="1" kern="1200" dirty="0">
              <a:solidFill>
                <a:srgbClr val="002060"/>
              </a:solidFill>
            </a:rPr>
            <a:t>ne représente pas l’intégralité des compétences </a:t>
          </a:r>
          <a:r>
            <a:rPr lang="fr-FR" sz="2400" kern="1200" dirty="0"/>
            <a:t>fixées par les programmes d’enseignement ».</a:t>
          </a:r>
        </a:p>
      </dsp:txBody>
      <dsp:txXfrm>
        <a:off x="1988131" y="2402561"/>
        <a:ext cx="6495462" cy="1584741"/>
      </dsp:txXfrm>
    </dsp:sp>
    <dsp:sp modelId="{3A8F91B0-FBC2-4402-BA32-C17F22275CE4}">
      <dsp:nvSpPr>
        <dsp:cNvPr id="0" name=""/>
        <dsp:cNvSpPr/>
      </dsp:nvSpPr>
      <dsp:spPr>
        <a:xfrm>
          <a:off x="1783475" y="2173654"/>
          <a:ext cx="1109319" cy="1663978"/>
        </a:xfrm>
        <a:prstGeom prst="rect">
          <a:avLst/>
        </a:prstGeom>
        <a:blipFill rotWithShape="1">
          <a:blip xmlns:r="http://schemas.openxmlformats.org/officeDocument/2006/relationships" r:embed="rId2"/>
          <a:srcRect/>
          <a:stretch>
            <a:fillRect/>
          </a:stretch>
        </a:blip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54867F1C-78CD-492A-BA31-448FEAAB0CCB}">
      <dsp:nvSpPr>
        <dsp:cNvPr id="0" name=""/>
        <dsp:cNvSpPr/>
      </dsp:nvSpPr>
      <dsp:spPr>
        <a:xfrm>
          <a:off x="1988131" y="4397574"/>
          <a:ext cx="6495462" cy="158474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73398" tIns="91440" rIns="91440" bIns="91440" numCol="1" spcCol="1270" anchor="ctr" anchorCtr="0">
          <a:noAutofit/>
        </a:bodyPr>
        <a:lstStyle/>
        <a:p>
          <a:pPr lvl="0" algn="l" defTabSz="1066800">
            <a:lnSpc>
              <a:spcPct val="90000"/>
            </a:lnSpc>
            <a:spcBef>
              <a:spcPct val="0"/>
            </a:spcBef>
            <a:spcAft>
              <a:spcPct val="35000"/>
            </a:spcAft>
          </a:pPr>
          <a:r>
            <a:rPr lang="fr-FR" sz="2400" kern="1200" dirty="0"/>
            <a:t>Le savoir nager </a:t>
          </a:r>
          <a:r>
            <a:rPr lang="fr-FR" sz="2400" b="1" kern="1200" dirty="0">
              <a:solidFill>
                <a:srgbClr val="002060"/>
              </a:solidFill>
            </a:rPr>
            <a:t>ne peut pas remplir la fonction de bilan </a:t>
          </a:r>
          <a:r>
            <a:rPr lang="fr-FR" sz="2400" kern="1200" dirty="0"/>
            <a:t>des apprentissages.</a:t>
          </a:r>
        </a:p>
      </dsp:txBody>
      <dsp:txXfrm>
        <a:off x="1988131" y="4397574"/>
        <a:ext cx="6495462" cy="1584741"/>
      </dsp:txXfrm>
    </dsp:sp>
    <dsp:sp modelId="{885E62B6-7A83-448F-9812-9947D2A73F2F}">
      <dsp:nvSpPr>
        <dsp:cNvPr id="0" name=""/>
        <dsp:cNvSpPr/>
      </dsp:nvSpPr>
      <dsp:spPr>
        <a:xfrm>
          <a:off x="1783475" y="4168667"/>
          <a:ext cx="1109319" cy="1663978"/>
        </a:xfrm>
        <a:prstGeom prst="rect">
          <a:avLst/>
        </a:prstGeom>
        <a:blipFill rotWithShape="1">
          <a:blip xmlns:r="http://schemas.openxmlformats.org/officeDocument/2006/relationships" r:embed="rId3"/>
          <a:srcRect/>
          <a:stretch>
            <a:fillRect l="-2000" r="-2000"/>
          </a:stretch>
        </a:blip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67AE6-7939-4376-8CDC-C75A6DB4DEAB}">
      <dsp:nvSpPr>
        <dsp:cNvPr id="0" name=""/>
        <dsp:cNvSpPr/>
      </dsp:nvSpPr>
      <dsp:spPr>
        <a:xfrm>
          <a:off x="755967" y="428469"/>
          <a:ext cx="6903719" cy="215741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61287" tIns="129540" rIns="129540" bIns="129540" numCol="1" spcCol="1270" anchor="ctr" anchorCtr="0">
          <a:noAutofit/>
        </a:bodyPr>
        <a:lstStyle/>
        <a:p>
          <a:pPr lvl="0" algn="l" defTabSz="1511300">
            <a:lnSpc>
              <a:spcPct val="90000"/>
            </a:lnSpc>
            <a:spcBef>
              <a:spcPct val="0"/>
            </a:spcBef>
            <a:spcAft>
              <a:spcPct val="35000"/>
            </a:spcAft>
          </a:pPr>
          <a:r>
            <a:rPr lang="fr-FR" sz="3400" kern="1200" dirty="0"/>
            <a:t>Les 2 déplacements (ventral et dorsal) ont été rallongés de 5m passant de 15 à </a:t>
          </a:r>
          <a:r>
            <a:rPr lang="fr-FR" sz="3400" kern="1200" dirty="0" smtClean="0"/>
            <a:t>20 m </a:t>
          </a:r>
          <a:r>
            <a:rPr lang="fr-FR" sz="3400" kern="1200" dirty="0"/>
            <a:t>chacun.</a:t>
          </a:r>
        </a:p>
      </dsp:txBody>
      <dsp:txXfrm>
        <a:off x="755967" y="428469"/>
        <a:ext cx="6903719" cy="2157412"/>
      </dsp:txXfrm>
    </dsp:sp>
    <dsp:sp modelId="{CBCDDA30-DFCF-411A-8F97-B88EDAA037A5}">
      <dsp:nvSpPr>
        <dsp:cNvPr id="0" name=""/>
        <dsp:cNvSpPr/>
      </dsp:nvSpPr>
      <dsp:spPr>
        <a:xfrm>
          <a:off x="468312" y="116842"/>
          <a:ext cx="1510188" cy="2265283"/>
        </a:xfrm>
        <a:prstGeom prst="rect">
          <a:avLst/>
        </a:prstGeom>
        <a:blipFill rotWithShape="1">
          <a:blip xmlns:r="http://schemas.openxmlformats.org/officeDocument/2006/relationships" r:embed="rId1"/>
          <a:srcRect/>
          <a:stretch>
            <a:fillRect l="-38000" r="-38000"/>
          </a:stretch>
        </a:blip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8B53488C-45F0-4BD4-8671-F9CBB45389F9}">
      <dsp:nvSpPr>
        <dsp:cNvPr id="0" name=""/>
        <dsp:cNvSpPr/>
      </dsp:nvSpPr>
      <dsp:spPr>
        <a:xfrm>
          <a:off x="755967" y="3144411"/>
          <a:ext cx="6903719" cy="215741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61287" tIns="129540" rIns="129540" bIns="129540" numCol="1" spcCol="1270" anchor="ctr" anchorCtr="0">
          <a:noAutofit/>
        </a:bodyPr>
        <a:lstStyle/>
        <a:p>
          <a:pPr lvl="0" algn="l" defTabSz="1511300">
            <a:lnSpc>
              <a:spcPct val="90000"/>
            </a:lnSpc>
            <a:spcBef>
              <a:spcPct val="0"/>
            </a:spcBef>
            <a:spcAft>
              <a:spcPct val="35000"/>
            </a:spcAft>
          </a:pPr>
          <a:r>
            <a:rPr lang="fr-FR" sz="3400" kern="1200" dirty="0"/>
            <a:t>En fin de test, il est demandé à l’élève de « s’ancrer de manière sécurisée sur un élément fixe et stable ».</a:t>
          </a:r>
        </a:p>
      </dsp:txBody>
      <dsp:txXfrm>
        <a:off x="755967" y="3144411"/>
        <a:ext cx="6903719" cy="2157412"/>
      </dsp:txXfrm>
    </dsp:sp>
    <dsp:sp modelId="{68735699-23D0-44DA-AF17-D1F978BEFDED}">
      <dsp:nvSpPr>
        <dsp:cNvPr id="0" name=""/>
        <dsp:cNvSpPr/>
      </dsp:nvSpPr>
      <dsp:spPr>
        <a:xfrm>
          <a:off x="468312" y="2832785"/>
          <a:ext cx="1510188" cy="2265283"/>
        </a:xfrm>
        <a:prstGeom prst="rect">
          <a:avLst/>
        </a:prstGeom>
        <a:blipFill rotWithShape="1">
          <a:blip xmlns:r="http://schemas.openxmlformats.org/officeDocument/2006/relationships" r:embed="rId2"/>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7EE2A-9C8E-4F56-9ADE-B3B2C28A224A}">
      <dsp:nvSpPr>
        <dsp:cNvPr id="0" name=""/>
        <dsp:cNvSpPr/>
      </dsp:nvSpPr>
      <dsp:spPr>
        <a:xfrm>
          <a:off x="711035" y="0"/>
          <a:ext cx="8790012" cy="5493757"/>
        </a:xfrm>
        <a:prstGeom prst="swooshArrow">
          <a:avLst>
            <a:gd name="adj1" fmla="val 25000"/>
            <a:gd name="adj2" fmla="val 25000"/>
          </a:avLst>
        </a:prstGeom>
        <a:solidFill>
          <a:schemeClr val="accent6"/>
        </a:solidFill>
        <a:ln>
          <a:noFill/>
        </a:ln>
        <a:effectLst/>
      </dsp:spPr>
      <dsp:style>
        <a:lnRef idx="0">
          <a:scrgbClr r="0" g="0" b="0"/>
        </a:lnRef>
        <a:fillRef idx="1">
          <a:scrgbClr r="0" g="0" b="0"/>
        </a:fillRef>
        <a:effectRef idx="0">
          <a:scrgbClr r="0" g="0" b="0"/>
        </a:effectRef>
        <a:fontRef idx="minor"/>
      </dsp:style>
    </dsp:sp>
    <dsp:sp modelId="{8CBDCF73-89F4-49F9-BA93-EC56D9C39D22}">
      <dsp:nvSpPr>
        <dsp:cNvPr id="0" name=""/>
        <dsp:cNvSpPr/>
      </dsp:nvSpPr>
      <dsp:spPr>
        <a:xfrm>
          <a:off x="1964142" y="3715802"/>
          <a:ext cx="228540" cy="228540"/>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3324D4-2751-4636-ADC0-4C182D948930}">
      <dsp:nvSpPr>
        <dsp:cNvPr id="0" name=""/>
        <dsp:cNvSpPr/>
      </dsp:nvSpPr>
      <dsp:spPr>
        <a:xfrm>
          <a:off x="2534632" y="3814880"/>
          <a:ext cx="6556475" cy="1587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099" tIns="0" rIns="0" bIns="0" numCol="1" spcCol="1270" anchor="t" anchorCtr="0">
          <a:noAutofit/>
        </a:bodyPr>
        <a:lstStyle/>
        <a:p>
          <a:pPr lvl="0" algn="l" defTabSz="889000">
            <a:lnSpc>
              <a:spcPct val="90000"/>
            </a:lnSpc>
            <a:spcBef>
              <a:spcPct val="0"/>
            </a:spcBef>
            <a:spcAft>
              <a:spcPct val="35000"/>
            </a:spcAft>
            <a:buNone/>
          </a:pPr>
          <a:r>
            <a:rPr lang="fr-FR" sz="2000" kern="1200" dirty="0"/>
            <a:t>« Débute dès l’école maternelle avec l’objectif d’une 1</a:t>
          </a:r>
          <a:r>
            <a:rPr lang="fr-FR" sz="2000" kern="1200" baseline="30000" dirty="0"/>
            <a:t>e</a:t>
          </a:r>
          <a:r>
            <a:rPr lang="fr-FR" sz="2000" kern="1200" dirty="0"/>
            <a:t> expérience positive de l’eau et l’acquisition par tous d’une aisance aquatique ». « ..Etape fondamentale pour débuter le parcours de formation du nageur sécurisé »</a:t>
          </a:r>
        </a:p>
      </dsp:txBody>
      <dsp:txXfrm>
        <a:off x="2534632" y="3814880"/>
        <a:ext cx="6556475" cy="1587696"/>
      </dsp:txXfrm>
    </dsp:sp>
    <dsp:sp modelId="{ED10DDE3-7280-4365-9E7D-FEE01E08BFE5}">
      <dsp:nvSpPr>
        <dsp:cNvPr id="0" name=""/>
        <dsp:cNvSpPr/>
      </dsp:nvSpPr>
      <dsp:spPr>
        <a:xfrm>
          <a:off x="3935857" y="2388336"/>
          <a:ext cx="413130" cy="413130"/>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C2EE93-7D29-463F-911C-CAD02CF00691}">
      <dsp:nvSpPr>
        <dsp:cNvPr id="0" name=""/>
        <dsp:cNvSpPr/>
      </dsp:nvSpPr>
      <dsp:spPr>
        <a:xfrm>
          <a:off x="4652245" y="2505153"/>
          <a:ext cx="5496718" cy="2988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909" tIns="0" rIns="0" bIns="0" numCol="1" spcCol="1270" anchor="t" anchorCtr="0">
          <a:noAutofit/>
        </a:bodyPr>
        <a:lstStyle/>
        <a:p>
          <a:pPr lvl="0" algn="l" defTabSz="889000">
            <a:lnSpc>
              <a:spcPct val="90000"/>
            </a:lnSpc>
            <a:spcBef>
              <a:spcPct val="0"/>
            </a:spcBef>
            <a:spcAft>
              <a:spcPct val="35000"/>
            </a:spcAft>
            <a:buNone/>
          </a:pPr>
          <a:r>
            <a:rPr lang="fr-FR" sz="2000" kern="1200" dirty="0"/>
            <a:t>« L’acquisition du savoir nager se poursuit sur l’ensemble du cursus scolaire, prioritairement de la clase de CP à la classe de 6</a:t>
          </a:r>
          <a:r>
            <a:rPr lang="fr-FR" sz="2000" kern="1200" baseline="30000" dirty="0"/>
            <a:t>e</a:t>
          </a:r>
          <a:r>
            <a:rPr lang="fr-FR" sz="2000" kern="1200" dirty="0"/>
            <a:t> ».</a:t>
          </a:r>
        </a:p>
      </dsp:txBody>
      <dsp:txXfrm>
        <a:off x="4652245" y="2505153"/>
        <a:ext cx="5496718" cy="2988604"/>
      </dsp:txXfrm>
    </dsp:sp>
    <dsp:sp modelId="{F2DA3039-ABC0-4346-8F64-A6B28F4D101D}">
      <dsp:nvSpPr>
        <dsp:cNvPr id="0" name=""/>
        <dsp:cNvSpPr/>
      </dsp:nvSpPr>
      <dsp:spPr>
        <a:xfrm>
          <a:off x="7304169" y="1177149"/>
          <a:ext cx="571350" cy="571350"/>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2CF5C9-7BBF-4BDB-B038-1821193F4DBA}">
      <dsp:nvSpPr>
        <dsp:cNvPr id="0" name=""/>
        <dsp:cNvSpPr/>
      </dsp:nvSpPr>
      <dsp:spPr>
        <a:xfrm>
          <a:off x="7647486" y="1386828"/>
          <a:ext cx="4104802" cy="3818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2747" tIns="0" rIns="0" bIns="0" numCol="1" spcCol="1270" anchor="t" anchorCtr="0">
          <a:noAutofit/>
        </a:bodyPr>
        <a:lstStyle/>
        <a:p>
          <a:pPr lvl="0" algn="l" defTabSz="889000">
            <a:lnSpc>
              <a:spcPct val="90000"/>
            </a:lnSpc>
            <a:spcBef>
              <a:spcPct val="0"/>
            </a:spcBef>
            <a:spcAft>
              <a:spcPct val="35000"/>
            </a:spcAft>
            <a:buNone/>
          </a:pPr>
          <a:r>
            <a:rPr lang="fr-FR" sz="2000" kern="1200" dirty="0"/>
            <a:t>« Au cycle 3, la natation fera l’objet, si possible, d’un enseignement chaque année du cycle ».</a:t>
          </a:r>
        </a:p>
      </dsp:txBody>
      <dsp:txXfrm>
        <a:off x="7647486" y="1386828"/>
        <a:ext cx="4104802" cy="38181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1F105-3210-4736-854F-B9F2084B67BA}">
      <dsp:nvSpPr>
        <dsp:cNvPr id="0" name=""/>
        <dsp:cNvSpPr/>
      </dsp:nvSpPr>
      <dsp:spPr>
        <a:xfrm>
          <a:off x="0" y="710540"/>
          <a:ext cx="3075065" cy="1845039"/>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fr-FR" sz="3700" kern="1200" dirty="0">
              <a:solidFill>
                <a:schemeClr val="tx1"/>
              </a:solidFill>
            </a:rPr>
            <a:t>Entrer dans l’eau ou y chuter </a:t>
          </a:r>
        </a:p>
      </dsp:txBody>
      <dsp:txXfrm>
        <a:off x="0" y="710540"/>
        <a:ext cx="3075065" cy="1845039"/>
      </dsp:txXfrm>
    </dsp:sp>
    <dsp:sp modelId="{1054F085-63F2-4DDA-AC93-6FA3A89A45DA}">
      <dsp:nvSpPr>
        <dsp:cNvPr id="0" name=""/>
        <dsp:cNvSpPr/>
      </dsp:nvSpPr>
      <dsp:spPr>
        <a:xfrm>
          <a:off x="3382572" y="710540"/>
          <a:ext cx="3075065" cy="1845039"/>
        </a:xfrm>
        <a:prstGeom prst="rect">
          <a:avLst/>
        </a:prstGeom>
        <a:solidFill>
          <a:schemeClr val="accent5">
            <a:lumMod val="60000"/>
            <a:lumOff val="40000"/>
          </a:schemeClr>
        </a:solidFill>
        <a:ln w="12700" cap="flat" cmpd="sng" algn="ctr">
          <a:solidFill>
            <a:prstClr val="white">
              <a:hueOff val="0"/>
              <a:satOff val="0"/>
              <a:lumOff val="0"/>
              <a:alphaOff val="0"/>
            </a:prst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fr-FR" sz="3700" kern="1200">
              <a:solidFill>
                <a:schemeClr val="tx1"/>
              </a:solidFill>
              <a:latin typeface="Calibri" panose="020F0502020204030204"/>
              <a:ea typeface="+mn-ea"/>
              <a:cs typeface="+mn-cs"/>
            </a:rPr>
            <a:t>Se laisser remonter</a:t>
          </a:r>
          <a:endParaRPr lang="fr-FR" sz="3700" kern="1200" dirty="0">
            <a:solidFill>
              <a:schemeClr val="tx1"/>
            </a:solidFill>
            <a:latin typeface="Calibri" panose="020F0502020204030204"/>
            <a:ea typeface="+mn-ea"/>
            <a:cs typeface="+mn-cs"/>
          </a:endParaRPr>
        </a:p>
      </dsp:txBody>
      <dsp:txXfrm>
        <a:off x="3382572" y="710540"/>
        <a:ext cx="3075065" cy="1845039"/>
      </dsp:txXfrm>
    </dsp:sp>
    <dsp:sp modelId="{C69091A8-6C19-4E71-86B7-07A416CFDD21}">
      <dsp:nvSpPr>
        <dsp:cNvPr id="0" name=""/>
        <dsp:cNvSpPr/>
      </dsp:nvSpPr>
      <dsp:spPr>
        <a:xfrm>
          <a:off x="6765144" y="710540"/>
          <a:ext cx="3075065" cy="1845039"/>
        </a:xfrm>
        <a:prstGeom prst="rect">
          <a:avLst/>
        </a:pr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fr-FR" sz="3700" kern="1200" dirty="0">
              <a:solidFill>
                <a:schemeClr val="tx1"/>
              </a:solidFill>
            </a:rPr>
            <a:t>Flotter de </a:t>
          </a:r>
          <a:r>
            <a:rPr lang="fr-FR" sz="3700" kern="1200" dirty="0">
              <a:solidFill>
                <a:schemeClr val="tx1"/>
              </a:solidFill>
              <a:latin typeface="Calibri" panose="020F0502020204030204"/>
              <a:ea typeface="+mn-ea"/>
              <a:cs typeface="+mn-cs"/>
            </a:rPr>
            <a:t>différentes</a:t>
          </a:r>
          <a:r>
            <a:rPr lang="fr-FR" sz="3700" kern="1200" dirty="0">
              <a:solidFill>
                <a:schemeClr val="tx1"/>
              </a:solidFill>
            </a:rPr>
            <a:t> manières </a:t>
          </a:r>
        </a:p>
      </dsp:txBody>
      <dsp:txXfrm>
        <a:off x="6765144" y="710540"/>
        <a:ext cx="3075065" cy="1845039"/>
      </dsp:txXfrm>
    </dsp:sp>
    <dsp:sp modelId="{60ECA8D7-C408-4DF0-858C-89286D495110}">
      <dsp:nvSpPr>
        <dsp:cNvPr id="0" name=""/>
        <dsp:cNvSpPr/>
      </dsp:nvSpPr>
      <dsp:spPr>
        <a:xfrm>
          <a:off x="1691286" y="2863086"/>
          <a:ext cx="3075065" cy="1845039"/>
        </a:xfrm>
        <a:prstGeom prst="rect">
          <a:avLst/>
        </a:prstGeom>
        <a:solidFill>
          <a:schemeClr val="accent2">
            <a:lumMod val="60000"/>
            <a:lumOff val="40000"/>
          </a:schemeClr>
        </a:solidFill>
        <a:ln w="12700" cap="flat" cmpd="sng" algn="ctr">
          <a:solidFill>
            <a:prstClr val="white">
              <a:hueOff val="0"/>
              <a:satOff val="0"/>
              <a:lumOff val="0"/>
              <a:alphaOff val="0"/>
            </a:prst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fr-FR" sz="3700" kern="1200" dirty="0">
              <a:solidFill>
                <a:schemeClr val="tx1"/>
              </a:solidFill>
            </a:rPr>
            <a:t>Se déplacer tête immergée</a:t>
          </a:r>
        </a:p>
      </dsp:txBody>
      <dsp:txXfrm>
        <a:off x="1691286" y="2863086"/>
        <a:ext cx="3075065" cy="1845039"/>
      </dsp:txXfrm>
    </dsp:sp>
    <dsp:sp modelId="{562F38A2-E87C-4D82-B717-C171AF7B2708}">
      <dsp:nvSpPr>
        <dsp:cNvPr id="0" name=""/>
        <dsp:cNvSpPr/>
      </dsp:nvSpPr>
      <dsp:spPr>
        <a:xfrm>
          <a:off x="5073858" y="2863086"/>
          <a:ext cx="3075065" cy="1845039"/>
        </a:xfrm>
        <a:prstGeom prst="rect">
          <a:avLst/>
        </a:prstGeom>
        <a:solidFill>
          <a:schemeClr val="tx2">
            <a:lumMod val="60000"/>
            <a:lumOff val="40000"/>
          </a:schemeClr>
        </a:solidFill>
        <a:ln w="12700" cap="flat" cmpd="sng" algn="ctr">
          <a:solidFill>
            <a:prstClr val="white">
              <a:hueOff val="0"/>
              <a:satOff val="0"/>
              <a:lumOff val="0"/>
              <a:alphaOff val="0"/>
            </a:prst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fr-FR" sz="3700" kern="1200" dirty="0">
              <a:solidFill>
                <a:schemeClr val="tx1"/>
              </a:solidFill>
              <a:latin typeface="Calibri" panose="020F0502020204030204"/>
              <a:ea typeface="+mn-ea"/>
              <a:cs typeface="+mn-cs"/>
            </a:rPr>
            <a:t>Regagner le bord et sortir </a:t>
          </a:r>
        </a:p>
      </dsp:txBody>
      <dsp:txXfrm>
        <a:off x="5073858" y="2863086"/>
        <a:ext cx="3075065" cy="18450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5C12B-BA08-42B6-B675-E5533C7BAE69}">
      <dsp:nvSpPr>
        <dsp:cNvPr id="0" name=""/>
        <dsp:cNvSpPr/>
      </dsp:nvSpPr>
      <dsp:spPr>
        <a:xfrm>
          <a:off x="-184740" y="0"/>
          <a:ext cx="5418667" cy="5418667"/>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C01D72-29BC-4FFD-B785-77EDDFFC8553}">
      <dsp:nvSpPr>
        <dsp:cNvPr id="0" name=""/>
        <dsp:cNvSpPr/>
      </dsp:nvSpPr>
      <dsp:spPr>
        <a:xfrm>
          <a:off x="2529831" y="0"/>
          <a:ext cx="8315099" cy="541866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r-FR" sz="2400" kern="1200" dirty="0"/>
            <a:t>Attendus de fin de cycle 1 </a:t>
          </a:r>
        </a:p>
      </dsp:txBody>
      <dsp:txXfrm>
        <a:off x="2529831" y="0"/>
        <a:ext cx="4157549" cy="1625603"/>
      </dsp:txXfrm>
    </dsp:sp>
    <dsp:sp modelId="{223A17AD-C802-4475-BAF8-A3D03DD2FB1B}">
      <dsp:nvSpPr>
        <dsp:cNvPr id="0" name=""/>
        <dsp:cNvSpPr/>
      </dsp:nvSpPr>
      <dsp:spPr>
        <a:xfrm>
          <a:off x="748523" y="228585"/>
          <a:ext cx="3522130" cy="2360601"/>
        </a:xfrm>
        <a:prstGeom prst="pie">
          <a:avLst>
            <a:gd name="adj1" fmla="val 5400000"/>
            <a:gd name="adj2" fmla="val 16200000"/>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870008-2217-4C45-AC60-E0F4D79FCFF9}">
      <dsp:nvSpPr>
        <dsp:cNvPr id="0" name=""/>
        <dsp:cNvSpPr/>
      </dsp:nvSpPr>
      <dsp:spPr>
        <a:xfrm>
          <a:off x="2529748" y="1357193"/>
          <a:ext cx="8315099" cy="406147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r-FR" sz="2400" kern="1200" dirty="0"/>
            <a:t>Attendus de fin de cycle 2</a:t>
          </a:r>
        </a:p>
        <a:p>
          <a:pPr lvl="0" algn="l" defTabSz="1066800">
            <a:lnSpc>
              <a:spcPct val="90000"/>
            </a:lnSpc>
            <a:spcBef>
              <a:spcPct val="0"/>
            </a:spcBef>
            <a:spcAft>
              <a:spcPct val="35000"/>
            </a:spcAft>
          </a:pPr>
          <a:r>
            <a:rPr lang="fr-FR" sz="2400" kern="1200" dirty="0"/>
            <a:t>  </a:t>
          </a:r>
        </a:p>
      </dsp:txBody>
      <dsp:txXfrm>
        <a:off x="2529748" y="1357193"/>
        <a:ext cx="4157549" cy="1874526"/>
      </dsp:txXfrm>
    </dsp:sp>
    <dsp:sp modelId="{4930B93F-E827-4892-AB03-6005076F4C69}">
      <dsp:nvSpPr>
        <dsp:cNvPr id="0" name=""/>
        <dsp:cNvSpPr/>
      </dsp:nvSpPr>
      <dsp:spPr>
        <a:xfrm>
          <a:off x="1681817" y="364073"/>
          <a:ext cx="1625598" cy="1033392"/>
        </a:xfrm>
        <a:prstGeom prst="pie">
          <a:avLst>
            <a:gd name="adj1" fmla="val 5400000"/>
            <a:gd name="adj2" fmla="val 16200000"/>
          </a:avLst>
        </a:prstGeom>
        <a:solidFill>
          <a:srgbClr val="00206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FD7A8F-4472-4130-83DF-16D14287EC12}">
      <dsp:nvSpPr>
        <dsp:cNvPr id="0" name=""/>
        <dsp:cNvSpPr/>
      </dsp:nvSpPr>
      <dsp:spPr>
        <a:xfrm>
          <a:off x="2524592" y="2617779"/>
          <a:ext cx="8315099" cy="253273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r-FR" sz="2400" kern="1200" dirty="0"/>
            <a:t>Attendus de fin de cycle 3</a:t>
          </a:r>
        </a:p>
      </dsp:txBody>
      <dsp:txXfrm>
        <a:off x="2524592" y="2617779"/>
        <a:ext cx="4157549" cy="2532731"/>
      </dsp:txXfrm>
    </dsp:sp>
    <dsp:sp modelId="{51DC2B1F-4373-4180-BF32-6986A61723EA}">
      <dsp:nvSpPr>
        <dsp:cNvPr id="0" name=""/>
        <dsp:cNvSpPr/>
      </dsp:nvSpPr>
      <dsp:spPr>
        <a:xfrm>
          <a:off x="6012860" y="0"/>
          <a:ext cx="4896512" cy="162560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fr-FR" sz="1300" kern="1200" dirty="0"/>
            <a:t>Se déplacer avec aisance dans des environnements variés, naturels ou aménagés</a:t>
          </a:r>
        </a:p>
      </dsp:txBody>
      <dsp:txXfrm>
        <a:off x="6012860" y="0"/>
        <a:ext cx="4896512" cy="1625603"/>
      </dsp:txXfrm>
    </dsp:sp>
    <dsp:sp modelId="{B60DDC4D-213B-4004-ABBA-DBE07D969B14}">
      <dsp:nvSpPr>
        <dsp:cNvPr id="0" name=""/>
        <dsp:cNvSpPr/>
      </dsp:nvSpPr>
      <dsp:spPr>
        <a:xfrm>
          <a:off x="6089774" y="1163722"/>
          <a:ext cx="4797729" cy="16255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fr-FR" sz="1300" kern="1200" dirty="0"/>
            <a:t>Se déplacer dans l’eau sur une quinzaine de mètres sans appui et après un temps d’immersion.</a:t>
          </a:r>
        </a:p>
        <a:p>
          <a:pPr marL="114300" lvl="1" indent="-114300" algn="l" defTabSz="577850">
            <a:lnSpc>
              <a:spcPct val="90000"/>
            </a:lnSpc>
            <a:spcBef>
              <a:spcPct val="0"/>
            </a:spcBef>
            <a:spcAft>
              <a:spcPct val="15000"/>
            </a:spcAft>
            <a:buFont typeface="Arial" panose="020B0604020202020204" pitchFamily="34" charset="0"/>
            <a:buChar char="••"/>
          </a:pPr>
          <a:r>
            <a:rPr lang="fr-FR" sz="1300" kern="1200" dirty="0"/>
            <a:t>Réaliser un parcours en adaptant ses déplacements à un environnement inhabituel. L’espace est aménagé et sécurisé.</a:t>
          </a:r>
        </a:p>
        <a:p>
          <a:pPr marL="114300" lvl="1" indent="-114300" algn="l" defTabSz="577850">
            <a:lnSpc>
              <a:spcPct val="90000"/>
            </a:lnSpc>
            <a:spcBef>
              <a:spcPct val="0"/>
            </a:spcBef>
            <a:spcAft>
              <a:spcPct val="15000"/>
            </a:spcAft>
            <a:buFont typeface="Arial" panose="020B0604020202020204" pitchFamily="34" charset="0"/>
            <a:buChar char="••"/>
          </a:pPr>
          <a:r>
            <a:rPr lang="fr-FR" sz="1300" kern="1200" dirty="0"/>
            <a:t>Respecter les règles de sécurité qui s’appliquent </a:t>
          </a:r>
        </a:p>
      </dsp:txBody>
      <dsp:txXfrm>
        <a:off x="6089774" y="1163722"/>
        <a:ext cx="4797729" cy="1625598"/>
      </dsp:txXfrm>
    </dsp:sp>
    <dsp:sp modelId="{9E2D1AAF-2B0A-43F3-9076-848B71AA3FA5}">
      <dsp:nvSpPr>
        <dsp:cNvPr id="0" name=""/>
        <dsp:cNvSpPr/>
      </dsp:nvSpPr>
      <dsp:spPr>
        <a:xfrm>
          <a:off x="6077697" y="2729270"/>
          <a:ext cx="4796856" cy="233972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fr-FR" sz="1300" kern="1200" dirty="0"/>
            <a:t>Champ d’apprentissage 1: Réaliser des efforts et enchaîner plusieurs actions dans différentes familles pour aller plus vite, plus longtemps, plus [profond], plus loin. Mesurer et quantifier les performances, les enregistrer, les comparer, les classer, les traduire en représentations graphiques. Assumer les rôles de chronométreur et d’observateur.</a:t>
          </a:r>
        </a:p>
        <a:p>
          <a:pPr marL="114300" lvl="1" indent="-114300" algn="l" defTabSz="577850">
            <a:lnSpc>
              <a:spcPct val="90000"/>
            </a:lnSpc>
            <a:spcBef>
              <a:spcPct val="0"/>
            </a:spcBef>
            <a:spcAft>
              <a:spcPct val="15000"/>
            </a:spcAft>
            <a:buChar char="••"/>
          </a:pPr>
          <a:r>
            <a:rPr lang="fr-FR" sz="1300" kern="1200" dirty="0"/>
            <a:t>Champ d’apprentissage 2: Réaliser, un parcours dans plusieurs environnements inhabituels, en milieu aménagé ou artificiel. Connaître et respecter les règles de sécurité qui s’appliquent. Identifier la personne responsable à alerter ou la procédure en cas de problème. Valider l’attestation de l’ASNS conformément à l’arrêté du 28/2/2022.</a:t>
          </a:r>
        </a:p>
      </dsp:txBody>
      <dsp:txXfrm>
        <a:off x="6077697" y="2729270"/>
        <a:ext cx="4796856" cy="2339723"/>
      </dsp:txXfrm>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xmlns="">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xmlns="">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xmlns="">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xmlns="">
        <a:lvl1pPr>
          <a:defRPr b="1"/>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7F98A7C8-A025-4A34-B5DB-90CA16D59511}" type="datetimeFigureOut">
              <a:rPr lang="fr-FR" smtClean="0"/>
              <a:t>21/03/2022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6E1FEF2-C118-41B1-8D33-95050EFC3728}" type="slidenum">
              <a:rPr lang="fr-FR" smtClean="0"/>
              <a:t>‹N°›</a:t>
            </a:fld>
            <a:endParaRPr lang="fr-FR"/>
          </a:p>
        </p:txBody>
      </p:sp>
    </p:spTree>
    <p:extLst>
      <p:ext uri="{BB962C8B-B14F-4D97-AF65-F5344CB8AC3E}">
        <p14:creationId xmlns:p14="http://schemas.microsoft.com/office/powerpoint/2010/main" val="3938091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F98A7C8-A025-4A34-B5DB-90CA16D59511}" type="datetimeFigureOut">
              <a:rPr lang="fr-FR" smtClean="0"/>
              <a:t>21/03/2022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6E1FEF2-C118-41B1-8D33-95050EFC3728}" type="slidenum">
              <a:rPr lang="fr-FR" smtClean="0"/>
              <a:t>‹N°›</a:t>
            </a:fld>
            <a:endParaRPr lang="fr-FR"/>
          </a:p>
        </p:txBody>
      </p:sp>
    </p:spTree>
    <p:extLst>
      <p:ext uri="{BB962C8B-B14F-4D97-AF65-F5344CB8AC3E}">
        <p14:creationId xmlns:p14="http://schemas.microsoft.com/office/powerpoint/2010/main" val="457553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F98A7C8-A025-4A34-B5DB-90CA16D59511}" type="datetimeFigureOut">
              <a:rPr lang="fr-FR" smtClean="0"/>
              <a:t>21/03/2022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6E1FEF2-C118-41B1-8D33-95050EFC3728}" type="slidenum">
              <a:rPr lang="fr-FR" smtClean="0"/>
              <a:t>‹N°›</a:t>
            </a:fld>
            <a:endParaRPr lang="fr-FR"/>
          </a:p>
        </p:txBody>
      </p:sp>
    </p:spTree>
    <p:extLst>
      <p:ext uri="{BB962C8B-B14F-4D97-AF65-F5344CB8AC3E}">
        <p14:creationId xmlns:p14="http://schemas.microsoft.com/office/powerpoint/2010/main" val="2181682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F98A7C8-A025-4A34-B5DB-90CA16D59511}" type="datetimeFigureOut">
              <a:rPr lang="fr-FR" smtClean="0"/>
              <a:t>21/03/2022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6E1FEF2-C118-41B1-8D33-95050EFC3728}" type="slidenum">
              <a:rPr lang="fr-FR" smtClean="0"/>
              <a:t>‹N°›</a:t>
            </a:fld>
            <a:endParaRPr lang="fr-FR"/>
          </a:p>
        </p:txBody>
      </p:sp>
    </p:spTree>
    <p:extLst>
      <p:ext uri="{BB962C8B-B14F-4D97-AF65-F5344CB8AC3E}">
        <p14:creationId xmlns:p14="http://schemas.microsoft.com/office/powerpoint/2010/main" val="3154377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7F98A7C8-A025-4A34-B5DB-90CA16D59511}" type="datetimeFigureOut">
              <a:rPr lang="fr-FR" smtClean="0"/>
              <a:t>21/03/2022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6E1FEF2-C118-41B1-8D33-95050EFC3728}" type="slidenum">
              <a:rPr lang="fr-FR" smtClean="0"/>
              <a:t>‹N°›</a:t>
            </a:fld>
            <a:endParaRPr lang="fr-FR"/>
          </a:p>
        </p:txBody>
      </p:sp>
    </p:spTree>
    <p:extLst>
      <p:ext uri="{BB962C8B-B14F-4D97-AF65-F5344CB8AC3E}">
        <p14:creationId xmlns:p14="http://schemas.microsoft.com/office/powerpoint/2010/main" val="1917334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F98A7C8-A025-4A34-B5DB-90CA16D59511}" type="datetimeFigureOut">
              <a:rPr lang="fr-FR" smtClean="0"/>
              <a:t>21/03/2022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6E1FEF2-C118-41B1-8D33-95050EFC3728}" type="slidenum">
              <a:rPr lang="fr-FR" smtClean="0"/>
              <a:t>‹N°›</a:t>
            </a:fld>
            <a:endParaRPr lang="fr-FR"/>
          </a:p>
        </p:txBody>
      </p:sp>
    </p:spTree>
    <p:extLst>
      <p:ext uri="{BB962C8B-B14F-4D97-AF65-F5344CB8AC3E}">
        <p14:creationId xmlns:p14="http://schemas.microsoft.com/office/powerpoint/2010/main" val="697385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F98A7C8-A025-4A34-B5DB-90CA16D59511}" type="datetimeFigureOut">
              <a:rPr lang="fr-FR" smtClean="0"/>
              <a:t>21/03/2022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6E1FEF2-C118-41B1-8D33-95050EFC3728}" type="slidenum">
              <a:rPr lang="fr-FR" smtClean="0"/>
              <a:t>‹N°›</a:t>
            </a:fld>
            <a:endParaRPr lang="fr-FR"/>
          </a:p>
        </p:txBody>
      </p:sp>
    </p:spTree>
    <p:extLst>
      <p:ext uri="{BB962C8B-B14F-4D97-AF65-F5344CB8AC3E}">
        <p14:creationId xmlns:p14="http://schemas.microsoft.com/office/powerpoint/2010/main" val="3684533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7F98A7C8-A025-4A34-B5DB-90CA16D59511}" type="datetimeFigureOut">
              <a:rPr lang="fr-FR" smtClean="0"/>
              <a:t>21/03/2022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6E1FEF2-C118-41B1-8D33-95050EFC3728}" type="slidenum">
              <a:rPr lang="fr-FR" smtClean="0"/>
              <a:t>‹N°›</a:t>
            </a:fld>
            <a:endParaRPr lang="fr-FR"/>
          </a:p>
        </p:txBody>
      </p:sp>
    </p:spTree>
    <p:extLst>
      <p:ext uri="{BB962C8B-B14F-4D97-AF65-F5344CB8AC3E}">
        <p14:creationId xmlns:p14="http://schemas.microsoft.com/office/powerpoint/2010/main" val="2330879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F98A7C8-A025-4A34-B5DB-90CA16D59511}" type="datetimeFigureOut">
              <a:rPr lang="fr-FR" smtClean="0"/>
              <a:t>21/03/2022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6E1FEF2-C118-41B1-8D33-95050EFC3728}" type="slidenum">
              <a:rPr lang="fr-FR" smtClean="0"/>
              <a:t>‹N°›</a:t>
            </a:fld>
            <a:endParaRPr lang="fr-FR"/>
          </a:p>
        </p:txBody>
      </p:sp>
    </p:spTree>
    <p:extLst>
      <p:ext uri="{BB962C8B-B14F-4D97-AF65-F5344CB8AC3E}">
        <p14:creationId xmlns:p14="http://schemas.microsoft.com/office/powerpoint/2010/main" val="1729699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7F98A7C8-A025-4A34-B5DB-90CA16D59511}" type="datetimeFigureOut">
              <a:rPr lang="fr-FR" smtClean="0"/>
              <a:t>21/03/2022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6E1FEF2-C118-41B1-8D33-95050EFC3728}" type="slidenum">
              <a:rPr lang="fr-FR" smtClean="0"/>
              <a:t>‹N°›</a:t>
            </a:fld>
            <a:endParaRPr lang="fr-FR"/>
          </a:p>
        </p:txBody>
      </p:sp>
    </p:spTree>
    <p:extLst>
      <p:ext uri="{BB962C8B-B14F-4D97-AF65-F5344CB8AC3E}">
        <p14:creationId xmlns:p14="http://schemas.microsoft.com/office/powerpoint/2010/main" val="3240933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7F98A7C8-A025-4A34-B5DB-90CA16D59511}" type="datetimeFigureOut">
              <a:rPr lang="fr-FR" smtClean="0"/>
              <a:t>21/03/2022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6E1FEF2-C118-41B1-8D33-95050EFC3728}" type="slidenum">
              <a:rPr lang="fr-FR" smtClean="0"/>
              <a:t>‹N°›</a:t>
            </a:fld>
            <a:endParaRPr lang="fr-FR"/>
          </a:p>
        </p:txBody>
      </p:sp>
    </p:spTree>
    <p:extLst>
      <p:ext uri="{BB962C8B-B14F-4D97-AF65-F5344CB8AC3E}">
        <p14:creationId xmlns:p14="http://schemas.microsoft.com/office/powerpoint/2010/main" val="1541260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8A7C8-A025-4A34-B5DB-90CA16D59511}" type="datetimeFigureOut">
              <a:rPr lang="fr-FR" smtClean="0"/>
              <a:t>21/03/2022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E1FEF2-C118-41B1-8D33-95050EFC3728}" type="slidenum">
              <a:rPr lang="fr-FR" smtClean="0"/>
              <a:t>‹N°›</a:t>
            </a:fld>
            <a:endParaRPr lang="fr-FR"/>
          </a:p>
        </p:txBody>
      </p:sp>
    </p:spTree>
    <p:extLst>
      <p:ext uri="{BB962C8B-B14F-4D97-AF65-F5344CB8AC3E}">
        <p14:creationId xmlns:p14="http://schemas.microsoft.com/office/powerpoint/2010/main" val="360340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slide" Target="slide39.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slide" Target="slide3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39.svg"/><Relationship Id="rId7" Type="http://schemas.openxmlformats.org/officeDocument/2006/relationships/diagramColors" Target="../diagrams/colors13.xml"/><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48B49-6135-48B6-AC0F-97E5D8D1F0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ctrTitle"/>
          </p:nvPr>
        </p:nvSpPr>
        <p:spPr>
          <a:xfrm>
            <a:off x="1329766" y="1146412"/>
            <a:ext cx="9014348" cy="2402006"/>
          </a:xfrm>
        </p:spPr>
        <p:txBody>
          <a:bodyPr anchor="b">
            <a:normAutofit/>
          </a:bodyPr>
          <a:lstStyle/>
          <a:p>
            <a:pPr algn="l"/>
            <a:r>
              <a:rPr lang="fr-FR" sz="4800"/>
              <a:t>Le parcours de formation de l’élève pour devenir nageur</a:t>
            </a: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C631C0B-6DA6-4E57-8231-CE32B3434A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256AC18-FB41-4977-8B0C-F5082335AB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us-titre 2"/>
          <p:cNvSpPr>
            <a:spLocks noGrp="1"/>
          </p:cNvSpPr>
          <p:nvPr>
            <p:ph type="subTitle" idx="1"/>
          </p:nvPr>
        </p:nvSpPr>
        <p:spPr>
          <a:xfrm>
            <a:off x="1329765" y="4892722"/>
            <a:ext cx="6387155" cy="1078173"/>
          </a:xfrm>
        </p:spPr>
        <p:txBody>
          <a:bodyPr anchor="ctr">
            <a:normAutofit/>
          </a:bodyPr>
          <a:lstStyle/>
          <a:p>
            <a:pPr algn="l"/>
            <a:r>
              <a:rPr lang="fr-FR" sz="2000">
                <a:solidFill>
                  <a:srgbClr val="FFFFFF"/>
                </a:solidFill>
              </a:rPr>
              <a:t>Groupe d’échanges et de réflexion sur les activités aquatiques</a:t>
            </a:r>
          </a:p>
          <a:p>
            <a:pPr algn="l"/>
            <a:r>
              <a:rPr lang="fr-FR" sz="2000">
                <a:solidFill>
                  <a:srgbClr val="FFFFFF"/>
                </a:solidFill>
              </a:rPr>
              <a:t>Lundi 21 mars 2022</a:t>
            </a:r>
          </a:p>
        </p:txBody>
      </p:sp>
    </p:spTree>
    <p:extLst>
      <p:ext uri="{BB962C8B-B14F-4D97-AF65-F5344CB8AC3E}">
        <p14:creationId xmlns:p14="http://schemas.microsoft.com/office/powerpoint/2010/main" val="205960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1427302-698D-4277-9AA7-48A2AB542946}"/>
              </a:ext>
            </a:extLst>
          </p:cNvPr>
          <p:cNvPicPr>
            <a:picLocks noChangeAspect="1"/>
          </p:cNvPicPr>
          <p:nvPr/>
        </p:nvPicPr>
        <p:blipFill rotWithShape="1">
          <a:blip r:embed="rId2"/>
          <a:srcRect l="9586" r="9586"/>
          <a:stretch/>
        </p:blipFill>
        <p:spPr>
          <a:xfrm>
            <a:off x="0" y="-1"/>
            <a:ext cx="12192000" cy="1926077"/>
          </a:xfrm>
          <a:prstGeom prst="rect">
            <a:avLst/>
          </a:prstGeom>
        </p:spPr>
      </p:pic>
      <p:sp>
        <p:nvSpPr>
          <p:cNvPr id="2" name="Titre 1"/>
          <p:cNvSpPr>
            <a:spLocks noGrp="1"/>
          </p:cNvSpPr>
          <p:nvPr>
            <p:ph type="title"/>
          </p:nvPr>
        </p:nvSpPr>
        <p:spPr/>
        <p:txBody>
          <a:bodyPr/>
          <a:lstStyle/>
          <a:p>
            <a:r>
              <a:rPr lang="fr-FR" dirty="0">
                <a:solidFill>
                  <a:schemeClr val="bg1"/>
                </a:solidFill>
              </a:rPr>
              <a:t>Note de service du 28/2/2022 relative à l’</a:t>
            </a:r>
            <a:r>
              <a:rPr lang="fr-FR" b="1" dirty="0">
                <a:solidFill>
                  <a:schemeClr val="bg1"/>
                </a:solidFill>
              </a:rPr>
              <a:t>enseignement de la natation scolaire</a:t>
            </a:r>
          </a:p>
        </p:txBody>
      </p:sp>
      <p:sp>
        <p:nvSpPr>
          <p:cNvPr id="3" name="Espace réservé du contenu 2"/>
          <p:cNvSpPr>
            <a:spLocks noGrp="1"/>
          </p:cNvSpPr>
          <p:nvPr>
            <p:ph idx="1"/>
          </p:nvPr>
        </p:nvSpPr>
        <p:spPr>
          <a:xfrm>
            <a:off x="2140058" y="2291202"/>
            <a:ext cx="9762641" cy="4351338"/>
          </a:xfrm>
        </p:spPr>
        <p:txBody>
          <a:bodyPr>
            <a:normAutofit fontScale="92500" lnSpcReduction="20000"/>
          </a:bodyPr>
          <a:lstStyle/>
          <a:p>
            <a:pPr marL="0" indent="0">
              <a:buNone/>
            </a:pPr>
            <a:r>
              <a:rPr lang="fr-FR" b="1" dirty="0"/>
              <a:t>Continuités</a:t>
            </a:r>
            <a:r>
              <a:rPr lang="fr-FR" dirty="0"/>
              <a:t> (</a:t>
            </a:r>
            <a:r>
              <a:rPr lang="fr-FR" i="1" dirty="0"/>
              <a:t>nombre de modules d’apprentissages (3 à 4), taux d’encadrement, responsabilités des enseignants et des intervenants extérieurs, surveillance exclusive des séances par un personnel dédié, projet pédagogique, convention entre l’IA et la CT ou la structure responsable de l’établissement, personnes encadrant la vie collective (ATSEM et AESH)).</a:t>
            </a:r>
          </a:p>
          <a:p>
            <a:endParaRPr lang="fr-FR" dirty="0"/>
          </a:p>
          <a:p>
            <a:pPr marL="0" indent="0">
              <a:buNone/>
            </a:pPr>
            <a:r>
              <a:rPr lang="fr-FR" dirty="0"/>
              <a:t>et …….</a:t>
            </a:r>
          </a:p>
          <a:p>
            <a:endParaRPr lang="fr-FR" dirty="0"/>
          </a:p>
          <a:p>
            <a:endParaRPr lang="fr-FR" dirty="0"/>
          </a:p>
          <a:p>
            <a:pPr marL="0" indent="0">
              <a:buNone/>
            </a:pPr>
            <a:r>
              <a:rPr lang="fr-FR" b="1" dirty="0"/>
              <a:t>Quelques nouveautés </a:t>
            </a:r>
            <a:r>
              <a:rPr lang="fr-FR" i="1" dirty="0"/>
              <a:t>(aisance aquatique, bassins intégrés aux établissements et surveillance, bassins mobiles et surveillance et </a:t>
            </a:r>
            <a:r>
              <a:rPr lang="fr-FR" i="1" dirty="0" err="1"/>
              <a:t>pass</a:t>
            </a:r>
            <a:r>
              <a:rPr lang="fr-FR" i="1" dirty="0"/>
              <a:t>-nautique).</a:t>
            </a:r>
          </a:p>
        </p:txBody>
      </p:sp>
      <p:grpSp>
        <p:nvGrpSpPr>
          <p:cNvPr id="6" name="Groupe 5">
            <a:extLst>
              <a:ext uri="{FF2B5EF4-FFF2-40B4-BE49-F238E27FC236}">
                <a16:creationId xmlns:a16="http://schemas.microsoft.com/office/drawing/2014/main" id="{D30FACA9-A895-4352-A608-B5F6CEB10BE1}"/>
              </a:ext>
            </a:extLst>
          </p:cNvPr>
          <p:cNvGrpSpPr/>
          <p:nvPr/>
        </p:nvGrpSpPr>
        <p:grpSpPr>
          <a:xfrm>
            <a:off x="289301" y="2631926"/>
            <a:ext cx="1850757" cy="893938"/>
            <a:chOff x="3717561" y="4332157"/>
            <a:chExt cx="2810655" cy="870679"/>
          </a:xfrm>
        </p:grpSpPr>
        <p:sp>
          <p:nvSpPr>
            <p:cNvPr id="7" name="Flèche : droite 6">
              <a:extLst>
                <a:ext uri="{FF2B5EF4-FFF2-40B4-BE49-F238E27FC236}">
                  <a16:creationId xmlns:a16="http://schemas.microsoft.com/office/drawing/2014/main" id="{D339F96F-EB20-4DB6-8A55-DE05A403FCCC}"/>
                </a:ext>
              </a:extLst>
            </p:cNvPr>
            <p:cNvSpPr/>
            <p:nvPr/>
          </p:nvSpPr>
          <p:spPr>
            <a:xfrm>
              <a:off x="3717561" y="4332157"/>
              <a:ext cx="1873770" cy="53964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 droite 7">
              <a:extLst>
                <a:ext uri="{FF2B5EF4-FFF2-40B4-BE49-F238E27FC236}">
                  <a16:creationId xmlns:a16="http://schemas.microsoft.com/office/drawing/2014/main" id="{C52AC56A-20FA-4FF4-8F3B-B61737B3EFCF}"/>
                </a:ext>
              </a:extLst>
            </p:cNvPr>
            <p:cNvSpPr/>
            <p:nvPr/>
          </p:nvSpPr>
          <p:spPr>
            <a:xfrm>
              <a:off x="4186004" y="4484582"/>
              <a:ext cx="1873770" cy="539646"/>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 droite 8">
              <a:extLst>
                <a:ext uri="{FF2B5EF4-FFF2-40B4-BE49-F238E27FC236}">
                  <a16:creationId xmlns:a16="http://schemas.microsoft.com/office/drawing/2014/main" id="{A161A1B0-A703-4357-B382-D621A1D74938}"/>
                </a:ext>
              </a:extLst>
            </p:cNvPr>
            <p:cNvSpPr/>
            <p:nvPr/>
          </p:nvSpPr>
          <p:spPr>
            <a:xfrm>
              <a:off x="4654446" y="4663190"/>
              <a:ext cx="1873770" cy="539646"/>
            </a:xfrm>
            <a:prstGeom prs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 name="Groupe 12">
            <a:extLst>
              <a:ext uri="{FF2B5EF4-FFF2-40B4-BE49-F238E27FC236}">
                <a16:creationId xmlns:a16="http://schemas.microsoft.com/office/drawing/2014/main" id="{50B38DCE-0E4D-4BBF-81CC-5DD6D36EE184}"/>
              </a:ext>
            </a:extLst>
          </p:cNvPr>
          <p:cNvGrpSpPr/>
          <p:nvPr/>
        </p:nvGrpSpPr>
        <p:grpSpPr>
          <a:xfrm>
            <a:off x="289301" y="5594888"/>
            <a:ext cx="1391834" cy="743919"/>
            <a:chOff x="289301" y="5594888"/>
            <a:chExt cx="1391834" cy="743919"/>
          </a:xfrm>
        </p:grpSpPr>
        <p:sp>
          <p:nvSpPr>
            <p:cNvPr id="10" name="Ellipse 9">
              <a:extLst>
                <a:ext uri="{FF2B5EF4-FFF2-40B4-BE49-F238E27FC236}">
                  <a16:creationId xmlns:a16="http://schemas.microsoft.com/office/drawing/2014/main" id="{3B0E4D3A-8DED-4EF1-B955-ED6A6BC021EA}"/>
                </a:ext>
              </a:extLst>
            </p:cNvPr>
            <p:cNvSpPr/>
            <p:nvPr/>
          </p:nvSpPr>
          <p:spPr>
            <a:xfrm>
              <a:off x="289301" y="5594888"/>
              <a:ext cx="733587" cy="7439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0" rtlCol="0" anchor="ctr" anchorCtr="1"/>
            <a:lstStyle/>
            <a:p>
              <a:pPr algn="ctr"/>
              <a:r>
                <a:rPr lang="fr-FR" sz="6600" dirty="0">
                  <a:solidFill>
                    <a:schemeClr val="accent5">
                      <a:lumMod val="50000"/>
                    </a:schemeClr>
                  </a:solidFill>
                </a:rPr>
                <a:t>+</a:t>
              </a:r>
            </a:p>
          </p:txBody>
        </p:sp>
        <p:sp>
          <p:nvSpPr>
            <p:cNvPr id="11" name="Ellipse 10">
              <a:extLst>
                <a:ext uri="{FF2B5EF4-FFF2-40B4-BE49-F238E27FC236}">
                  <a16:creationId xmlns:a16="http://schemas.microsoft.com/office/drawing/2014/main" id="{1E1F6CAF-D6E4-4505-9A33-E9D35020ED52}"/>
                </a:ext>
              </a:extLst>
            </p:cNvPr>
            <p:cNvSpPr/>
            <p:nvPr/>
          </p:nvSpPr>
          <p:spPr>
            <a:xfrm>
              <a:off x="597761" y="5594888"/>
              <a:ext cx="733587" cy="74391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nchorCtr="1"/>
            <a:lstStyle/>
            <a:p>
              <a:pPr algn="ctr"/>
              <a:r>
                <a:rPr lang="fr-FR" sz="6600" dirty="0">
                  <a:solidFill>
                    <a:schemeClr val="accent5">
                      <a:lumMod val="50000"/>
                    </a:schemeClr>
                  </a:solidFill>
                </a:rPr>
                <a:t>+</a:t>
              </a:r>
            </a:p>
          </p:txBody>
        </p:sp>
        <p:sp>
          <p:nvSpPr>
            <p:cNvPr id="12" name="Ellipse 11">
              <a:extLst>
                <a:ext uri="{FF2B5EF4-FFF2-40B4-BE49-F238E27FC236}">
                  <a16:creationId xmlns:a16="http://schemas.microsoft.com/office/drawing/2014/main" id="{0F18EDD2-23C4-4F16-8307-A65CF45C122A}"/>
                </a:ext>
              </a:extLst>
            </p:cNvPr>
            <p:cNvSpPr/>
            <p:nvPr/>
          </p:nvSpPr>
          <p:spPr>
            <a:xfrm>
              <a:off x="947548" y="5594888"/>
              <a:ext cx="733587" cy="743919"/>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nchorCtr="1"/>
            <a:lstStyle/>
            <a:p>
              <a:pPr algn="ctr"/>
              <a:r>
                <a:rPr lang="fr-FR" sz="6600" dirty="0">
                  <a:solidFill>
                    <a:schemeClr val="bg1"/>
                  </a:solidFill>
                </a:rPr>
                <a:t>+</a:t>
              </a:r>
            </a:p>
          </p:txBody>
        </p:sp>
      </p:grpSp>
    </p:spTree>
    <p:extLst>
      <p:ext uri="{BB962C8B-B14F-4D97-AF65-F5344CB8AC3E}">
        <p14:creationId xmlns:p14="http://schemas.microsoft.com/office/powerpoint/2010/main" val="2519342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5E781EB3-83DF-4E83-9F91-B79DA315C999}"/>
              </a:ext>
            </a:extLst>
          </p:cNvPr>
          <p:cNvPicPr>
            <a:picLocks noChangeAspect="1"/>
          </p:cNvPicPr>
          <p:nvPr/>
        </p:nvPicPr>
        <p:blipFill rotWithShape="1">
          <a:blip r:embed="rId2"/>
          <a:srcRect l="9586" r="9586"/>
          <a:stretch/>
        </p:blipFill>
        <p:spPr>
          <a:xfrm>
            <a:off x="0" y="0"/>
            <a:ext cx="12192000" cy="1199214"/>
          </a:xfrm>
          <a:prstGeom prst="rect">
            <a:avLst/>
          </a:prstGeom>
        </p:spPr>
      </p:pic>
      <p:sp>
        <p:nvSpPr>
          <p:cNvPr id="2" name="Titre 1"/>
          <p:cNvSpPr>
            <a:spLocks noGrp="1"/>
          </p:cNvSpPr>
          <p:nvPr>
            <p:ph type="title"/>
          </p:nvPr>
        </p:nvSpPr>
        <p:spPr>
          <a:xfrm>
            <a:off x="195943" y="17531"/>
            <a:ext cx="11776201" cy="1325563"/>
          </a:xfrm>
        </p:spPr>
        <p:txBody>
          <a:bodyPr>
            <a:normAutofit fontScale="90000"/>
          </a:bodyPr>
          <a:lstStyle/>
          <a:p>
            <a:r>
              <a:rPr lang="fr-FR" dirty="0" smtClean="0">
                <a:solidFill>
                  <a:schemeClr val="bg1"/>
                </a:solidFill>
              </a:rPr>
              <a:t>De l’aisance aquatique au savoir nager en sécurité et au-delà: un </a:t>
            </a:r>
            <a:r>
              <a:rPr lang="fr-FR" dirty="0">
                <a:solidFill>
                  <a:schemeClr val="bg1"/>
                </a:solidFill>
              </a:rPr>
              <a:t>parcours de formation </a:t>
            </a:r>
            <a:r>
              <a:rPr lang="fr-FR" dirty="0" smtClean="0">
                <a:solidFill>
                  <a:schemeClr val="bg1"/>
                </a:solidFill>
              </a:rPr>
              <a:t>pour devenir nageur  ..</a:t>
            </a:r>
            <a:endParaRPr lang="fr-FR" dirty="0">
              <a:solidFill>
                <a:schemeClr val="bg1"/>
              </a:solidFill>
            </a:endParaRPr>
          </a:p>
        </p:txBody>
      </p:sp>
      <p:graphicFrame>
        <p:nvGraphicFramePr>
          <p:cNvPr id="4" name="Diagramme 3">
            <a:extLst>
              <a:ext uri="{FF2B5EF4-FFF2-40B4-BE49-F238E27FC236}">
                <a16:creationId xmlns:a16="http://schemas.microsoft.com/office/drawing/2014/main" id="{1B8F4CC5-04E9-40FE-B474-D28EAE38DCFA}"/>
              </a:ext>
            </a:extLst>
          </p:cNvPr>
          <p:cNvGraphicFramePr/>
          <p:nvPr>
            <p:extLst>
              <p:ext uri="{D42A27DB-BD31-4B8C-83A1-F6EECF244321}">
                <p14:modId xmlns:p14="http://schemas.microsoft.com/office/powerpoint/2010/main" val="1497574437"/>
              </p:ext>
            </p:extLst>
          </p:nvPr>
        </p:nvGraphicFramePr>
        <p:xfrm>
          <a:off x="0" y="1364242"/>
          <a:ext cx="11752289" cy="5493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6619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2609869-9E80-471B-A487-A53288E0E7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936958" y="-23"/>
            <a:ext cx="5323715" cy="958216"/>
          </a:xfrm>
        </p:spPr>
        <p:txBody>
          <a:bodyPr anchor="b">
            <a:normAutofit/>
          </a:bodyPr>
          <a:lstStyle/>
          <a:p>
            <a:r>
              <a:rPr lang="fr-FR" sz="4000" dirty="0"/>
              <a:t>L’aisance aquatique</a:t>
            </a:r>
          </a:p>
        </p:txBody>
      </p:sp>
      <p:sp>
        <p:nvSpPr>
          <p:cNvPr id="3" name="Espace réservé du contenu 2"/>
          <p:cNvSpPr>
            <a:spLocks noGrp="1"/>
          </p:cNvSpPr>
          <p:nvPr>
            <p:ph idx="1"/>
          </p:nvPr>
        </p:nvSpPr>
        <p:spPr>
          <a:xfrm>
            <a:off x="891837" y="3428988"/>
            <a:ext cx="5943677" cy="3090323"/>
          </a:xfrm>
        </p:spPr>
        <p:txBody>
          <a:bodyPr anchor="t">
            <a:normAutofit lnSpcReduction="10000"/>
          </a:bodyPr>
          <a:lstStyle/>
          <a:p>
            <a:endParaRPr lang="fr-FR" sz="2400" dirty="0"/>
          </a:p>
          <a:p>
            <a:r>
              <a:rPr lang="fr-FR" sz="2400" dirty="0"/>
              <a:t>« Relation positive » pour F. </a:t>
            </a:r>
            <a:r>
              <a:rPr lang="fr-FR" sz="2400" dirty="0" err="1"/>
              <a:t>Camporelli</a:t>
            </a:r>
            <a:r>
              <a:rPr lang="fr-FR" sz="2400" dirty="0"/>
              <a:t> et F. </a:t>
            </a:r>
            <a:r>
              <a:rPr lang="fr-FR" sz="2400" dirty="0" err="1"/>
              <a:t>Potdevin</a:t>
            </a:r>
            <a:r>
              <a:rPr lang="fr-FR" sz="2400" dirty="0"/>
              <a:t> et « acquisition des compétences fondatrices de pouvoirs moteurs futurs ».</a:t>
            </a:r>
          </a:p>
          <a:p>
            <a:endParaRPr lang="fr-FR" sz="2400" dirty="0"/>
          </a:p>
          <a:p>
            <a:r>
              <a:rPr lang="fr-FR" sz="2400" dirty="0"/>
              <a:t>« L’aisance aquatique doit conserver la perspective de la construction des compétences ». </a:t>
            </a:r>
          </a:p>
          <a:p>
            <a:endParaRPr lang="fr-FR" sz="2400" dirty="0"/>
          </a:p>
          <a:p>
            <a:endParaRPr lang="fr-FR" sz="2400" dirty="0"/>
          </a:p>
        </p:txBody>
      </p:sp>
      <p:sp>
        <p:nvSpPr>
          <p:cNvPr id="13"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 coins arrondis 7">
            <a:extLst>
              <a:ext uri="{FF2B5EF4-FFF2-40B4-BE49-F238E27FC236}">
                <a16:creationId xmlns:a16="http://schemas.microsoft.com/office/drawing/2014/main" id="{9213A117-70BA-405A-A45E-FF0434BFEF82}"/>
              </a:ext>
            </a:extLst>
          </p:cNvPr>
          <p:cNvSpPr/>
          <p:nvPr/>
        </p:nvSpPr>
        <p:spPr>
          <a:xfrm>
            <a:off x="936958" y="1693889"/>
            <a:ext cx="10318084" cy="1609858"/>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a:t>« Première </a:t>
            </a:r>
            <a:r>
              <a:rPr lang="fr-FR" sz="2800" u="sng"/>
              <a:t>expérience positive </a:t>
            </a:r>
            <a:r>
              <a:rPr lang="fr-FR" sz="2800"/>
              <a:t>de l’eau qui fonde la </a:t>
            </a:r>
            <a:r>
              <a:rPr lang="fr-FR" sz="2800" u="sng"/>
              <a:t>capacité à agir </a:t>
            </a:r>
            <a:r>
              <a:rPr lang="fr-FR" sz="2800"/>
              <a:t>de </a:t>
            </a:r>
            <a:r>
              <a:rPr lang="fr-FR" sz="2800" u="sng"/>
              <a:t>façon adaptée </a:t>
            </a:r>
            <a:r>
              <a:rPr lang="fr-FR" sz="2800"/>
              <a:t>dans une </a:t>
            </a:r>
            <a:r>
              <a:rPr lang="fr-FR" sz="2800" u="sng"/>
              <a:t>diversité de situations </a:t>
            </a:r>
            <a:r>
              <a:rPr lang="fr-FR" sz="2800"/>
              <a:t>rencontrées en milieu aquatique ». </a:t>
            </a:r>
            <a:endParaRPr lang="fr-FR" sz="2800" dirty="0"/>
          </a:p>
        </p:txBody>
      </p:sp>
      <p:sp>
        <p:nvSpPr>
          <p:cNvPr id="9" name="Rectangle 8">
            <a:extLst>
              <a:ext uri="{FF2B5EF4-FFF2-40B4-BE49-F238E27FC236}">
                <a16:creationId xmlns:a16="http://schemas.microsoft.com/office/drawing/2014/main" id="{F16913F5-1BE5-4394-BB08-6E8518AED98D}"/>
              </a:ext>
            </a:extLst>
          </p:cNvPr>
          <p:cNvSpPr/>
          <p:nvPr/>
        </p:nvSpPr>
        <p:spPr>
          <a:xfrm>
            <a:off x="1693889" y="1319134"/>
            <a:ext cx="2743200" cy="5396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ln w="0"/>
                <a:solidFill>
                  <a:schemeClr val="accent1"/>
                </a:solidFill>
                <a:effectLst>
                  <a:outerShdw blurRad="38100" dist="25400" dir="5400000" algn="ctr" rotWithShape="0">
                    <a:srgbClr val="6E747A">
                      <a:alpha val="43000"/>
                    </a:srgbClr>
                  </a:outerShdw>
                </a:effectLst>
              </a:rPr>
              <a:t>DEFINITION</a:t>
            </a: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8115" y="3678502"/>
            <a:ext cx="3236685" cy="2427514"/>
          </a:xfrm>
          <a:prstGeom prst="rect">
            <a:avLst/>
          </a:prstGeom>
        </p:spPr>
      </p:pic>
    </p:spTree>
    <p:extLst>
      <p:ext uri="{BB962C8B-B14F-4D97-AF65-F5344CB8AC3E}">
        <p14:creationId xmlns:p14="http://schemas.microsoft.com/office/powerpoint/2010/main" val="859106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1427302-698D-4277-9AA7-48A2AB542946}"/>
              </a:ext>
            </a:extLst>
          </p:cNvPr>
          <p:cNvPicPr>
            <a:picLocks noChangeAspect="1"/>
          </p:cNvPicPr>
          <p:nvPr/>
        </p:nvPicPr>
        <p:blipFill rotWithShape="1">
          <a:blip r:embed="rId2"/>
          <a:srcRect l="9586" r="9586"/>
          <a:stretch/>
        </p:blipFill>
        <p:spPr>
          <a:xfrm>
            <a:off x="0" y="0"/>
            <a:ext cx="12192000" cy="1528997"/>
          </a:xfrm>
          <a:prstGeom prst="rect">
            <a:avLst/>
          </a:prstGeom>
        </p:spPr>
      </p:pic>
      <p:sp>
        <p:nvSpPr>
          <p:cNvPr id="4" name="Titre 3">
            <a:extLst>
              <a:ext uri="{FF2B5EF4-FFF2-40B4-BE49-F238E27FC236}">
                <a16:creationId xmlns:a16="http://schemas.microsoft.com/office/drawing/2014/main" id="{AD432510-B9D9-46B4-847A-029315948CD6}"/>
              </a:ext>
            </a:extLst>
          </p:cNvPr>
          <p:cNvSpPr>
            <a:spLocks noGrp="1"/>
          </p:cNvSpPr>
          <p:nvPr>
            <p:ph type="title"/>
          </p:nvPr>
        </p:nvSpPr>
        <p:spPr>
          <a:xfrm>
            <a:off x="838200" y="65325"/>
            <a:ext cx="10515600" cy="1325563"/>
          </a:xfrm>
        </p:spPr>
        <p:txBody>
          <a:bodyPr/>
          <a:lstStyle/>
          <a:p>
            <a:r>
              <a:rPr lang="fr-FR" dirty="0">
                <a:solidFill>
                  <a:schemeClr val="bg1"/>
                </a:solidFill>
              </a:rPr>
              <a:t>Objet d’enseignement</a:t>
            </a:r>
          </a:p>
        </p:txBody>
      </p:sp>
      <p:pic>
        <p:nvPicPr>
          <p:cNvPr id="7" name="Image 6">
            <a:extLst>
              <a:ext uri="{FF2B5EF4-FFF2-40B4-BE49-F238E27FC236}">
                <a16:creationId xmlns:a16="http://schemas.microsoft.com/office/drawing/2014/main" id="{B253E035-E3E4-4CCF-99B2-6C54F0E887B8}"/>
              </a:ext>
            </a:extLst>
          </p:cNvPr>
          <p:cNvPicPr>
            <a:picLocks noChangeAspect="1"/>
          </p:cNvPicPr>
          <p:nvPr/>
        </p:nvPicPr>
        <p:blipFill>
          <a:blip r:embed="rId3"/>
          <a:stretch>
            <a:fillRect/>
          </a:stretch>
        </p:blipFill>
        <p:spPr>
          <a:xfrm flipH="1">
            <a:off x="333849" y="1784933"/>
            <a:ext cx="2383583" cy="2192046"/>
          </a:xfrm>
          <a:prstGeom prst="rect">
            <a:avLst/>
          </a:prstGeom>
        </p:spPr>
      </p:pic>
      <p:sp>
        <p:nvSpPr>
          <p:cNvPr id="10" name="ZoneTexte 9">
            <a:extLst>
              <a:ext uri="{FF2B5EF4-FFF2-40B4-BE49-F238E27FC236}">
                <a16:creationId xmlns:a16="http://schemas.microsoft.com/office/drawing/2014/main" id="{0F80DCDE-F037-4E0C-81DC-639CD178F401}"/>
              </a:ext>
            </a:extLst>
          </p:cNvPr>
          <p:cNvSpPr txBox="1"/>
          <p:nvPr/>
        </p:nvSpPr>
        <p:spPr>
          <a:xfrm>
            <a:off x="3124200" y="2619346"/>
            <a:ext cx="7893570" cy="523220"/>
          </a:xfrm>
          <a:prstGeom prst="rect">
            <a:avLst/>
          </a:prstGeom>
          <a:noFill/>
        </p:spPr>
        <p:txBody>
          <a:bodyPr wrap="square">
            <a:spAutoFit/>
          </a:bodyPr>
          <a:lstStyle/>
          <a:p>
            <a:r>
              <a:rPr lang="fr-FR" sz="2800" dirty="0"/>
              <a:t>Visant particulièrement les élèves de moins de 7 ans </a:t>
            </a:r>
          </a:p>
        </p:txBody>
      </p:sp>
      <p:sp>
        <p:nvSpPr>
          <p:cNvPr id="9" name="Rectangle 8">
            <a:extLst>
              <a:ext uri="{FF2B5EF4-FFF2-40B4-BE49-F238E27FC236}">
                <a16:creationId xmlns:a16="http://schemas.microsoft.com/office/drawing/2014/main" id="{E7F1955F-AC7F-4DCE-924D-47D7A4092E41}"/>
              </a:ext>
            </a:extLst>
          </p:cNvPr>
          <p:cNvSpPr/>
          <p:nvPr/>
        </p:nvSpPr>
        <p:spPr>
          <a:xfrm>
            <a:off x="3124200" y="4377128"/>
            <a:ext cx="7893570" cy="1888761"/>
          </a:xfrm>
          <a:prstGeom prst="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 son acquisition est plus largement un objet d’enseignement incontournable pour tout élève non nageur, quel que soit son âge…. ».</a:t>
            </a:r>
          </a:p>
        </p:txBody>
      </p:sp>
      <p:sp>
        <p:nvSpPr>
          <p:cNvPr id="12" name="ZoneTexte 11">
            <a:extLst>
              <a:ext uri="{FF2B5EF4-FFF2-40B4-BE49-F238E27FC236}">
                <a16:creationId xmlns:a16="http://schemas.microsoft.com/office/drawing/2014/main" id="{DAD6D4FE-D669-4351-8A8A-F41F105EDF69}"/>
              </a:ext>
            </a:extLst>
          </p:cNvPr>
          <p:cNvSpPr txBox="1"/>
          <p:nvPr/>
        </p:nvSpPr>
        <p:spPr>
          <a:xfrm>
            <a:off x="944074" y="4871803"/>
            <a:ext cx="1569902" cy="830997"/>
          </a:xfrm>
          <a:prstGeom prst="rect">
            <a:avLst/>
          </a:prstGeom>
          <a:noFill/>
        </p:spPr>
        <p:txBody>
          <a:bodyPr wrap="square" rtlCol="0">
            <a:spAutoFit/>
          </a:bodyPr>
          <a:lstStyle/>
          <a:p>
            <a:r>
              <a:rPr lang="fr-FR" sz="4800" dirty="0"/>
              <a:t>MAIS</a:t>
            </a:r>
          </a:p>
        </p:txBody>
      </p:sp>
    </p:spTree>
    <p:extLst>
      <p:ext uri="{BB962C8B-B14F-4D97-AF65-F5344CB8AC3E}">
        <p14:creationId xmlns:p14="http://schemas.microsoft.com/office/powerpoint/2010/main" val="1755703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1427302-698D-4277-9AA7-48A2AB542946}"/>
              </a:ext>
            </a:extLst>
          </p:cNvPr>
          <p:cNvPicPr>
            <a:picLocks noChangeAspect="1"/>
          </p:cNvPicPr>
          <p:nvPr/>
        </p:nvPicPr>
        <p:blipFill rotWithShape="1">
          <a:blip r:embed="rId2"/>
          <a:srcRect l="9586" r="9586"/>
          <a:stretch/>
        </p:blipFill>
        <p:spPr>
          <a:xfrm>
            <a:off x="0" y="-1"/>
            <a:ext cx="12192000" cy="1926077"/>
          </a:xfrm>
          <a:prstGeom prst="rect">
            <a:avLst/>
          </a:prstGeom>
        </p:spPr>
      </p:pic>
      <p:sp>
        <p:nvSpPr>
          <p:cNvPr id="2" name="Titre 1"/>
          <p:cNvSpPr>
            <a:spLocks noGrp="1"/>
          </p:cNvSpPr>
          <p:nvPr>
            <p:ph type="title"/>
          </p:nvPr>
        </p:nvSpPr>
        <p:spPr/>
        <p:txBody>
          <a:bodyPr/>
          <a:lstStyle/>
          <a:p>
            <a:r>
              <a:rPr lang="fr-FR" dirty="0">
                <a:solidFill>
                  <a:schemeClr val="bg1"/>
                </a:solidFill>
              </a:rPr>
              <a:t>Des actions importantes</a:t>
            </a:r>
            <a:endParaRPr lang="fr-FR" b="1" dirty="0">
              <a:solidFill>
                <a:schemeClr val="bg1"/>
              </a:solidFill>
            </a:endParaRPr>
          </a:p>
        </p:txBody>
      </p:sp>
      <p:graphicFrame>
        <p:nvGraphicFramePr>
          <p:cNvPr id="17" name="Diagramme 16">
            <a:extLst>
              <a:ext uri="{FF2B5EF4-FFF2-40B4-BE49-F238E27FC236}">
                <a16:creationId xmlns:a16="http://schemas.microsoft.com/office/drawing/2014/main" id="{D3CFD206-5257-4E12-917D-0C183FB5F1CF}"/>
              </a:ext>
            </a:extLst>
          </p:cNvPr>
          <p:cNvGraphicFramePr/>
          <p:nvPr>
            <p:extLst>
              <p:ext uri="{D42A27DB-BD31-4B8C-83A1-F6EECF244321}">
                <p14:modId xmlns:p14="http://schemas.microsoft.com/office/powerpoint/2010/main" val="2934425924"/>
              </p:ext>
            </p:extLst>
          </p:nvPr>
        </p:nvGraphicFramePr>
        <p:xfrm>
          <a:off x="1175895" y="1690688"/>
          <a:ext cx="984021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7579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1427302-698D-4277-9AA7-48A2AB542946}"/>
              </a:ext>
            </a:extLst>
          </p:cNvPr>
          <p:cNvPicPr>
            <a:picLocks noChangeAspect="1"/>
          </p:cNvPicPr>
          <p:nvPr/>
        </p:nvPicPr>
        <p:blipFill rotWithShape="1">
          <a:blip r:embed="rId2"/>
          <a:srcRect l="9586" r="9586"/>
          <a:stretch/>
        </p:blipFill>
        <p:spPr>
          <a:xfrm>
            <a:off x="0" y="-1"/>
            <a:ext cx="12192000" cy="1926077"/>
          </a:xfrm>
          <a:prstGeom prst="rect">
            <a:avLst/>
          </a:prstGeom>
        </p:spPr>
      </p:pic>
      <p:sp>
        <p:nvSpPr>
          <p:cNvPr id="2" name="Titre 1"/>
          <p:cNvSpPr>
            <a:spLocks noGrp="1"/>
          </p:cNvSpPr>
          <p:nvPr>
            <p:ph type="title"/>
          </p:nvPr>
        </p:nvSpPr>
        <p:spPr/>
        <p:txBody>
          <a:bodyPr/>
          <a:lstStyle/>
          <a:p>
            <a:r>
              <a:rPr lang="fr-FR" dirty="0" smtClean="0">
                <a:solidFill>
                  <a:schemeClr val="bg1"/>
                </a:solidFill>
              </a:rPr>
              <a:t>…qu’il faut accompagner de connaissances et d’attitudes</a:t>
            </a:r>
            <a:endParaRPr lang="fr-FR" b="1" dirty="0">
              <a:solidFill>
                <a:schemeClr val="bg1"/>
              </a:solidFill>
            </a:endParaRPr>
          </a:p>
        </p:txBody>
      </p:sp>
      <p:grpSp>
        <p:nvGrpSpPr>
          <p:cNvPr id="3" name="Groupe 2"/>
          <p:cNvGrpSpPr/>
          <p:nvPr/>
        </p:nvGrpSpPr>
        <p:grpSpPr>
          <a:xfrm>
            <a:off x="1175895" y="2401228"/>
            <a:ext cx="9840209" cy="4036774"/>
            <a:chOff x="1175895" y="2401228"/>
            <a:chExt cx="9840209" cy="4036774"/>
          </a:xfrm>
        </p:grpSpPr>
        <p:sp>
          <p:nvSpPr>
            <p:cNvPr id="4" name="Forme libre 3"/>
            <p:cNvSpPr/>
            <p:nvPr/>
          </p:nvSpPr>
          <p:spPr>
            <a:xfrm>
              <a:off x="1175895" y="2401228"/>
              <a:ext cx="3075065" cy="1845039"/>
            </a:xfrm>
            <a:custGeom>
              <a:avLst/>
              <a:gdLst>
                <a:gd name="connsiteX0" fmla="*/ 0 w 3075065"/>
                <a:gd name="connsiteY0" fmla="*/ 0 h 1845039"/>
                <a:gd name="connsiteX1" fmla="*/ 3075065 w 3075065"/>
                <a:gd name="connsiteY1" fmla="*/ 0 h 1845039"/>
                <a:gd name="connsiteX2" fmla="*/ 3075065 w 3075065"/>
                <a:gd name="connsiteY2" fmla="*/ 1845039 h 1845039"/>
                <a:gd name="connsiteX3" fmla="*/ 0 w 3075065"/>
                <a:gd name="connsiteY3" fmla="*/ 1845039 h 1845039"/>
                <a:gd name="connsiteX4" fmla="*/ 0 w 3075065"/>
                <a:gd name="connsiteY4" fmla="*/ 0 h 1845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5065" h="1845039">
                  <a:moveTo>
                    <a:pt x="0" y="0"/>
                  </a:moveTo>
                  <a:lnTo>
                    <a:pt x="3075065" y="0"/>
                  </a:lnTo>
                  <a:lnTo>
                    <a:pt x="3075065" y="1845039"/>
                  </a:lnTo>
                  <a:lnTo>
                    <a:pt x="0" y="1845039"/>
                  </a:lnTo>
                  <a:lnTo>
                    <a:pt x="0" y="0"/>
                  </a:lnTo>
                  <a:close/>
                </a:path>
              </a:pathLst>
            </a:custGeom>
            <a:solidFill>
              <a:schemeClr val="accent4">
                <a:lumMod val="60000"/>
                <a:lumOff val="40000"/>
              </a:schemeClr>
            </a:solidFill>
            <a:scene3d>
              <a:camera prst="orthographicFront"/>
              <a:lightRig rig="threePt" dir="t"/>
            </a:scene3d>
            <a:sp3d>
              <a:bevelT prst="angle"/>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fr-FR" sz="3700" kern="1200" dirty="0" smtClean="0">
                  <a:solidFill>
                    <a:schemeClr val="tx1"/>
                  </a:solidFill>
                </a:rPr>
                <a:t>Connaître mon parcours, mon itinéraire</a:t>
              </a:r>
              <a:endParaRPr lang="fr-FR" sz="3700" kern="1200" dirty="0">
                <a:solidFill>
                  <a:schemeClr val="tx1"/>
                </a:solidFill>
              </a:endParaRPr>
            </a:p>
          </p:txBody>
        </p:sp>
        <p:sp>
          <p:nvSpPr>
            <p:cNvPr id="10" name="Forme libre 9"/>
            <p:cNvSpPr/>
            <p:nvPr/>
          </p:nvSpPr>
          <p:spPr>
            <a:xfrm>
              <a:off x="4558467" y="2401228"/>
              <a:ext cx="3075065" cy="1845039"/>
            </a:xfrm>
            <a:custGeom>
              <a:avLst/>
              <a:gdLst>
                <a:gd name="connsiteX0" fmla="*/ 0 w 3075065"/>
                <a:gd name="connsiteY0" fmla="*/ 0 h 1845039"/>
                <a:gd name="connsiteX1" fmla="*/ 3075065 w 3075065"/>
                <a:gd name="connsiteY1" fmla="*/ 0 h 1845039"/>
                <a:gd name="connsiteX2" fmla="*/ 3075065 w 3075065"/>
                <a:gd name="connsiteY2" fmla="*/ 1845039 h 1845039"/>
                <a:gd name="connsiteX3" fmla="*/ 0 w 3075065"/>
                <a:gd name="connsiteY3" fmla="*/ 1845039 h 1845039"/>
                <a:gd name="connsiteX4" fmla="*/ 0 w 3075065"/>
                <a:gd name="connsiteY4" fmla="*/ 0 h 1845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5065" h="1845039">
                  <a:moveTo>
                    <a:pt x="0" y="0"/>
                  </a:moveTo>
                  <a:lnTo>
                    <a:pt x="3075065" y="0"/>
                  </a:lnTo>
                  <a:lnTo>
                    <a:pt x="3075065" y="1845039"/>
                  </a:lnTo>
                  <a:lnTo>
                    <a:pt x="0" y="1845039"/>
                  </a:lnTo>
                  <a:lnTo>
                    <a:pt x="0" y="0"/>
                  </a:lnTo>
                  <a:close/>
                </a:path>
              </a:pathLst>
            </a:cu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a:scene3d>
              <a:camera prst="orthographicFront"/>
              <a:lightRig rig="threePt" dir="t"/>
            </a:scene3d>
            <a:sp3d>
              <a:bevelT prst="angle"/>
            </a:sp3d>
          </p:spPr>
          <p:style>
            <a:lnRef idx="2">
              <a:scrgbClr r="0" g="0" b="0"/>
            </a:lnRef>
            <a:fillRef idx="1">
              <a:scrgbClr r="0" g="0" b="0"/>
            </a:fillRef>
            <a:effectRef idx="0">
              <a:scrgbClr r="0" g="0" b="0"/>
            </a:effectRef>
            <a:fontRef idx="minor">
              <a:schemeClr val="lt1"/>
            </a:fontRef>
          </p:style>
          <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fr-FR" sz="3700" kern="1200" dirty="0" smtClean="0">
                  <a:solidFill>
                    <a:schemeClr val="tx1"/>
                  </a:solidFill>
                  <a:latin typeface="Calibri" panose="020F0502020204030204"/>
                  <a:ea typeface="+mn-ea"/>
                  <a:cs typeface="+mn-cs"/>
                </a:rPr>
                <a:t>Identifier ma zone de travail</a:t>
              </a:r>
              <a:endParaRPr lang="fr-FR" sz="3700" kern="1200" dirty="0">
                <a:solidFill>
                  <a:schemeClr val="tx1"/>
                </a:solidFill>
                <a:latin typeface="Calibri" panose="020F0502020204030204"/>
                <a:ea typeface="+mn-ea"/>
                <a:cs typeface="+mn-cs"/>
              </a:endParaRPr>
            </a:p>
          </p:txBody>
        </p:sp>
        <p:sp>
          <p:nvSpPr>
            <p:cNvPr id="11" name="Forme libre 10"/>
            <p:cNvSpPr/>
            <p:nvPr/>
          </p:nvSpPr>
          <p:spPr>
            <a:xfrm>
              <a:off x="7941039" y="2401228"/>
              <a:ext cx="3075065" cy="1845039"/>
            </a:xfrm>
            <a:custGeom>
              <a:avLst/>
              <a:gdLst>
                <a:gd name="connsiteX0" fmla="*/ 0 w 3075065"/>
                <a:gd name="connsiteY0" fmla="*/ 0 h 1845039"/>
                <a:gd name="connsiteX1" fmla="*/ 3075065 w 3075065"/>
                <a:gd name="connsiteY1" fmla="*/ 0 h 1845039"/>
                <a:gd name="connsiteX2" fmla="*/ 3075065 w 3075065"/>
                <a:gd name="connsiteY2" fmla="*/ 1845039 h 1845039"/>
                <a:gd name="connsiteX3" fmla="*/ 0 w 3075065"/>
                <a:gd name="connsiteY3" fmla="*/ 1845039 h 1845039"/>
                <a:gd name="connsiteX4" fmla="*/ 0 w 3075065"/>
                <a:gd name="connsiteY4" fmla="*/ 0 h 1845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5065" h="1845039">
                  <a:moveTo>
                    <a:pt x="0" y="0"/>
                  </a:moveTo>
                  <a:lnTo>
                    <a:pt x="3075065" y="0"/>
                  </a:lnTo>
                  <a:lnTo>
                    <a:pt x="3075065" y="1845039"/>
                  </a:lnTo>
                  <a:lnTo>
                    <a:pt x="0" y="1845039"/>
                  </a:lnTo>
                  <a:lnTo>
                    <a:pt x="0" y="0"/>
                  </a:lnTo>
                  <a:close/>
                </a:path>
              </a:pathLst>
            </a:custGeom>
            <a:solidFill>
              <a:schemeClr val="accent4">
                <a:lumMod val="60000"/>
                <a:lumOff val="40000"/>
              </a:schemeClr>
            </a:solidFill>
            <a:ln w="12700" cap="flat" cmpd="sng" algn="ctr">
              <a:solidFill>
                <a:prstClr val="white">
                  <a:hueOff val="0"/>
                  <a:satOff val="0"/>
                  <a:lumOff val="0"/>
                  <a:alphaOff val="0"/>
                </a:prstClr>
              </a:solidFill>
              <a:prstDash val="solid"/>
              <a:miter lim="800000"/>
            </a:ln>
            <a:effectLst/>
            <a:scene3d>
              <a:camera prst="orthographicFront"/>
              <a:lightRig rig="threePt" dir="t"/>
            </a:scene3d>
            <a:sp3d>
              <a:bevelT prst="angle"/>
            </a:sp3d>
          </p:spPr>
          <p:style>
            <a:lnRef idx="2">
              <a:scrgbClr r="0" g="0" b="0"/>
            </a:lnRef>
            <a:fillRef idx="1">
              <a:scrgbClr r="0" g="0" b="0"/>
            </a:fillRef>
            <a:effectRef idx="0">
              <a:scrgbClr r="0" g="0" b="0"/>
            </a:effectRef>
            <a:fontRef idx="minor">
              <a:schemeClr val="lt1"/>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fr-FR" sz="3700" kern="1200" dirty="0" smtClean="0">
                  <a:solidFill>
                    <a:schemeClr val="tx1"/>
                  </a:solidFill>
                </a:rPr>
                <a:t> Connaître les règles de sécurité</a:t>
              </a:r>
              <a:endParaRPr lang="fr-FR" sz="3700" kern="1200" dirty="0">
                <a:solidFill>
                  <a:schemeClr val="tx1"/>
                </a:solidFill>
              </a:endParaRPr>
            </a:p>
          </p:txBody>
        </p:sp>
        <p:sp>
          <p:nvSpPr>
            <p:cNvPr id="12" name="Forme libre 11"/>
            <p:cNvSpPr/>
            <p:nvPr/>
          </p:nvSpPr>
          <p:spPr>
            <a:xfrm>
              <a:off x="1195144" y="4592963"/>
              <a:ext cx="3075065" cy="1845039"/>
            </a:xfrm>
            <a:custGeom>
              <a:avLst/>
              <a:gdLst>
                <a:gd name="connsiteX0" fmla="*/ 0 w 3075065"/>
                <a:gd name="connsiteY0" fmla="*/ 0 h 1845039"/>
                <a:gd name="connsiteX1" fmla="*/ 3075065 w 3075065"/>
                <a:gd name="connsiteY1" fmla="*/ 0 h 1845039"/>
                <a:gd name="connsiteX2" fmla="*/ 3075065 w 3075065"/>
                <a:gd name="connsiteY2" fmla="*/ 1845039 h 1845039"/>
                <a:gd name="connsiteX3" fmla="*/ 0 w 3075065"/>
                <a:gd name="connsiteY3" fmla="*/ 1845039 h 1845039"/>
                <a:gd name="connsiteX4" fmla="*/ 0 w 3075065"/>
                <a:gd name="connsiteY4" fmla="*/ 0 h 1845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5065" h="1845039">
                  <a:moveTo>
                    <a:pt x="0" y="0"/>
                  </a:moveTo>
                  <a:lnTo>
                    <a:pt x="3075065" y="0"/>
                  </a:lnTo>
                  <a:lnTo>
                    <a:pt x="3075065" y="1845039"/>
                  </a:lnTo>
                  <a:lnTo>
                    <a:pt x="0" y="1845039"/>
                  </a:lnTo>
                  <a:lnTo>
                    <a:pt x="0" y="0"/>
                  </a:lnTo>
                  <a:close/>
                </a:path>
              </a:pathLst>
            </a:custGeom>
            <a:solidFill>
              <a:schemeClr val="accent2">
                <a:lumMod val="60000"/>
                <a:lumOff val="40000"/>
              </a:schemeClr>
            </a:solidFill>
            <a:ln w="12700" cap="flat" cmpd="sng" algn="ctr">
              <a:solidFill>
                <a:prstClr val="white">
                  <a:hueOff val="0"/>
                  <a:satOff val="0"/>
                  <a:lumOff val="0"/>
                  <a:alphaOff val="0"/>
                </a:prstClr>
              </a:solidFill>
              <a:prstDash val="solid"/>
              <a:miter lim="800000"/>
            </a:ln>
            <a:effectLst/>
            <a:scene3d>
              <a:camera prst="orthographicFront"/>
              <a:lightRig rig="threePt" dir="t"/>
            </a:scene3d>
            <a:sp3d>
              <a:bevelT prst="angle"/>
            </a:sp3d>
          </p:spPr>
          <p:style>
            <a:lnRef idx="2">
              <a:scrgbClr r="0" g="0" b="0"/>
            </a:lnRef>
            <a:fillRef idx="1">
              <a:scrgbClr r="0" g="0" b="0"/>
            </a:fillRef>
            <a:effectRef idx="0">
              <a:scrgbClr r="0" g="0" b="0"/>
            </a:effectRef>
            <a:fontRef idx="minor">
              <a:schemeClr val="lt1"/>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fr-FR" sz="3700" kern="1200" dirty="0" smtClean="0">
                  <a:solidFill>
                    <a:schemeClr val="tx1"/>
                  </a:solidFill>
                </a:rPr>
                <a:t>Respecter les règles de sécurité</a:t>
              </a:r>
              <a:endParaRPr lang="fr-FR" sz="3700" kern="1200" dirty="0">
                <a:solidFill>
                  <a:schemeClr val="tx1"/>
                </a:solidFill>
              </a:endParaRPr>
            </a:p>
          </p:txBody>
        </p:sp>
        <p:sp>
          <p:nvSpPr>
            <p:cNvPr id="13" name="Forme libre 12"/>
            <p:cNvSpPr/>
            <p:nvPr/>
          </p:nvSpPr>
          <p:spPr>
            <a:xfrm>
              <a:off x="4558467" y="4592963"/>
              <a:ext cx="3075065" cy="1845039"/>
            </a:xfrm>
            <a:custGeom>
              <a:avLst/>
              <a:gdLst>
                <a:gd name="connsiteX0" fmla="*/ 0 w 3075065"/>
                <a:gd name="connsiteY0" fmla="*/ 0 h 1845039"/>
                <a:gd name="connsiteX1" fmla="*/ 3075065 w 3075065"/>
                <a:gd name="connsiteY1" fmla="*/ 0 h 1845039"/>
                <a:gd name="connsiteX2" fmla="*/ 3075065 w 3075065"/>
                <a:gd name="connsiteY2" fmla="*/ 1845039 h 1845039"/>
                <a:gd name="connsiteX3" fmla="*/ 0 w 3075065"/>
                <a:gd name="connsiteY3" fmla="*/ 1845039 h 1845039"/>
                <a:gd name="connsiteX4" fmla="*/ 0 w 3075065"/>
                <a:gd name="connsiteY4" fmla="*/ 0 h 1845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5065" h="1845039">
                  <a:moveTo>
                    <a:pt x="0" y="0"/>
                  </a:moveTo>
                  <a:lnTo>
                    <a:pt x="3075065" y="0"/>
                  </a:lnTo>
                  <a:lnTo>
                    <a:pt x="3075065" y="1845039"/>
                  </a:lnTo>
                  <a:lnTo>
                    <a:pt x="0" y="1845039"/>
                  </a:lnTo>
                  <a:lnTo>
                    <a:pt x="0" y="0"/>
                  </a:lnTo>
                  <a:close/>
                </a:path>
              </a:pathLst>
            </a:custGeom>
            <a:solidFill>
              <a:schemeClr val="accent2">
                <a:lumMod val="60000"/>
                <a:lumOff val="40000"/>
              </a:schemeClr>
            </a:solidFill>
            <a:ln w="12700" cap="flat" cmpd="sng" algn="ctr">
              <a:solidFill>
                <a:prstClr val="white">
                  <a:hueOff val="0"/>
                  <a:satOff val="0"/>
                  <a:lumOff val="0"/>
                  <a:alphaOff val="0"/>
                </a:prstClr>
              </a:solidFill>
              <a:prstDash val="solid"/>
              <a:miter lim="800000"/>
            </a:ln>
            <a:effectLst/>
            <a:scene3d>
              <a:camera prst="orthographicFront"/>
              <a:lightRig rig="threePt" dir="t"/>
            </a:scene3d>
            <a:sp3d>
              <a:bevelT prst="angle"/>
            </a:sp3d>
          </p:spPr>
          <p:style>
            <a:lnRef idx="2">
              <a:scrgbClr r="0" g="0" b="0"/>
            </a:lnRef>
            <a:fillRef idx="1">
              <a:scrgbClr r="0" g="0" b="0"/>
            </a:fillRef>
            <a:effectRef idx="0">
              <a:scrgbClr r="0" g="0" b="0"/>
            </a:effectRef>
            <a:fontRef idx="minor">
              <a:schemeClr val="lt1"/>
            </a:fontRef>
          </p:style>
          <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fr-FR" sz="3700" kern="1200" dirty="0" smtClean="0">
                  <a:solidFill>
                    <a:schemeClr val="tx1"/>
                  </a:solidFill>
                  <a:latin typeface="Calibri" panose="020F0502020204030204"/>
                  <a:ea typeface="+mn-ea"/>
                  <a:cs typeface="+mn-cs"/>
                </a:rPr>
                <a:t>Vouloir répéter pour s’améliorer</a:t>
              </a:r>
              <a:endParaRPr lang="fr-FR" sz="3700" kern="1200" dirty="0">
                <a:solidFill>
                  <a:schemeClr val="tx1"/>
                </a:solidFill>
                <a:latin typeface="Calibri" panose="020F0502020204030204"/>
                <a:ea typeface="+mn-ea"/>
                <a:cs typeface="+mn-cs"/>
              </a:endParaRPr>
            </a:p>
          </p:txBody>
        </p:sp>
        <p:sp>
          <p:nvSpPr>
            <p:cNvPr id="15" name="Forme libre 14"/>
            <p:cNvSpPr/>
            <p:nvPr/>
          </p:nvSpPr>
          <p:spPr>
            <a:xfrm>
              <a:off x="7921790" y="4592962"/>
              <a:ext cx="3075065" cy="1845039"/>
            </a:xfrm>
            <a:custGeom>
              <a:avLst/>
              <a:gdLst>
                <a:gd name="connsiteX0" fmla="*/ 0 w 3075065"/>
                <a:gd name="connsiteY0" fmla="*/ 0 h 1845039"/>
                <a:gd name="connsiteX1" fmla="*/ 3075065 w 3075065"/>
                <a:gd name="connsiteY1" fmla="*/ 0 h 1845039"/>
                <a:gd name="connsiteX2" fmla="*/ 3075065 w 3075065"/>
                <a:gd name="connsiteY2" fmla="*/ 1845039 h 1845039"/>
                <a:gd name="connsiteX3" fmla="*/ 0 w 3075065"/>
                <a:gd name="connsiteY3" fmla="*/ 1845039 h 1845039"/>
                <a:gd name="connsiteX4" fmla="*/ 0 w 3075065"/>
                <a:gd name="connsiteY4" fmla="*/ 0 h 1845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5065" h="1845039">
                  <a:moveTo>
                    <a:pt x="0" y="0"/>
                  </a:moveTo>
                  <a:lnTo>
                    <a:pt x="3075065" y="0"/>
                  </a:lnTo>
                  <a:lnTo>
                    <a:pt x="3075065" y="1845039"/>
                  </a:lnTo>
                  <a:lnTo>
                    <a:pt x="0" y="1845039"/>
                  </a:lnTo>
                  <a:lnTo>
                    <a:pt x="0" y="0"/>
                  </a:lnTo>
                  <a:close/>
                </a:path>
              </a:pathLst>
            </a:custGeom>
            <a:solidFill>
              <a:schemeClr val="accent2">
                <a:lumMod val="60000"/>
                <a:lumOff val="40000"/>
              </a:schemeClr>
            </a:solidFill>
            <a:ln w="12700" cap="flat" cmpd="sng" algn="ctr">
              <a:solidFill>
                <a:prstClr val="white">
                  <a:hueOff val="0"/>
                  <a:satOff val="0"/>
                  <a:lumOff val="0"/>
                  <a:alphaOff val="0"/>
                </a:prstClr>
              </a:solidFill>
              <a:prstDash val="solid"/>
              <a:miter lim="800000"/>
            </a:ln>
            <a:effectLst/>
            <a:scene3d>
              <a:camera prst="orthographicFront"/>
              <a:lightRig rig="threePt" dir="t"/>
            </a:scene3d>
            <a:sp3d>
              <a:bevelT prst="angle"/>
            </a:sp3d>
          </p:spPr>
          <p:style>
            <a:lnRef idx="2">
              <a:scrgbClr r="0" g="0" b="0"/>
            </a:lnRef>
            <a:fillRef idx="1">
              <a:scrgbClr r="0" g="0" b="0"/>
            </a:fillRef>
            <a:effectRef idx="0">
              <a:scrgbClr r="0" g="0" b="0"/>
            </a:effectRef>
            <a:fontRef idx="minor">
              <a:schemeClr val="lt1"/>
            </a:fontRef>
          </p:style>
          <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fr-FR" sz="3700" kern="1200" dirty="0" smtClean="0">
                  <a:solidFill>
                    <a:schemeClr val="tx1"/>
                  </a:solidFill>
                  <a:latin typeface="Calibri" panose="020F0502020204030204"/>
                  <a:ea typeface="+mn-ea"/>
                  <a:cs typeface="+mn-cs"/>
                </a:rPr>
                <a:t>Accepter de s’engager dans d’autres actions</a:t>
              </a:r>
              <a:endParaRPr lang="fr-FR" sz="3700" kern="1200" dirty="0">
                <a:solidFill>
                  <a:schemeClr val="tx1"/>
                </a:solidFill>
                <a:latin typeface="Calibri" panose="020F0502020204030204"/>
                <a:ea typeface="+mn-ea"/>
                <a:cs typeface="+mn-cs"/>
              </a:endParaRPr>
            </a:p>
          </p:txBody>
        </p:sp>
      </p:grpSp>
    </p:spTree>
    <p:extLst>
      <p:ext uri="{BB962C8B-B14F-4D97-AF65-F5344CB8AC3E}">
        <p14:creationId xmlns:p14="http://schemas.microsoft.com/office/powerpoint/2010/main" val="3768548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4745282" y="341587"/>
            <a:ext cx="6635435" cy="1578131"/>
          </a:xfrm>
        </p:spPr>
        <p:txBody>
          <a:bodyPr anchor="ctr">
            <a:noAutofit/>
          </a:bodyPr>
          <a:lstStyle/>
          <a:p>
            <a:pPr algn="ctr"/>
            <a:r>
              <a:rPr lang="fr-FR" sz="4000" dirty="0"/>
              <a:t>Des conditions de validation</a:t>
            </a:r>
          </a:p>
        </p:txBody>
      </p:sp>
      <p:sp>
        <p:nvSpPr>
          <p:cNvPr id="6" name="Rectangle : coins arrondis 5">
            <a:extLst>
              <a:ext uri="{FF2B5EF4-FFF2-40B4-BE49-F238E27FC236}">
                <a16:creationId xmlns:a16="http://schemas.microsoft.com/office/drawing/2014/main" id="{75B8E824-0538-4879-8755-3C3E6ECED15D}"/>
              </a:ext>
            </a:extLst>
          </p:cNvPr>
          <p:cNvSpPr/>
          <p:nvPr/>
        </p:nvSpPr>
        <p:spPr>
          <a:xfrm>
            <a:off x="4936687" y="2261305"/>
            <a:ext cx="6082738" cy="3088658"/>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rPr>
              <a:t>En grande profondeur (au minimum taille de la personne avec le bras levé) et sans matériel de flottaison.</a:t>
            </a:r>
          </a:p>
        </p:txBody>
      </p:sp>
      <p:pic>
        <p:nvPicPr>
          <p:cNvPr id="5" name="Image 4"/>
          <p:cNvPicPr>
            <a:picLocks noChangeAspect="1"/>
          </p:cNvPicPr>
          <p:nvPr/>
        </p:nvPicPr>
        <p:blipFill rotWithShape="1">
          <a:blip r:embed="rId2"/>
          <a:srcRect t="4563" b="2062"/>
          <a:stretch/>
        </p:blipFill>
        <p:spPr>
          <a:xfrm>
            <a:off x="848557" y="1919718"/>
            <a:ext cx="2724150" cy="3281870"/>
          </a:xfrm>
          <a:prstGeom prst="rect">
            <a:avLst/>
          </a:prstGeom>
        </p:spPr>
      </p:pic>
    </p:spTree>
    <p:extLst>
      <p:ext uri="{BB962C8B-B14F-4D97-AF65-F5344CB8AC3E}">
        <p14:creationId xmlns:p14="http://schemas.microsoft.com/office/powerpoint/2010/main" val="868301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2609869-9E80-471B-A487-A53288E0E7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Espace réservé du contenu 3">
            <a:extLst>
              <a:ext uri="{FF2B5EF4-FFF2-40B4-BE49-F238E27FC236}">
                <a16:creationId xmlns:a16="http://schemas.microsoft.com/office/drawing/2014/main" id="{55C141A8-BAB7-4BB3-845C-796C5BC01C63}"/>
              </a:ext>
            </a:extLst>
          </p:cNvPr>
          <p:cNvPicPr>
            <a:picLocks noGrp="1" noChangeAspect="1"/>
          </p:cNvPicPr>
          <p:nvPr>
            <p:ph idx="1"/>
          </p:nvPr>
        </p:nvPicPr>
        <p:blipFill>
          <a:blip r:embed="rId2"/>
          <a:stretch>
            <a:fillRect/>
          </a:stretch>
        </p:blipFill>
        <p:spPr>
          <a:xfrm>
            <a:off x="1058090" y="1593669"/>
            <a:ext cx="9823269" cy="4572000"/>
          </a:xfrm>
          <a:prstGeom prst="rect">
            <a:avLst/>
          </a:prstGeom>
        </p:spPr>
      </p:pic>
      <p:sp>
        <p:nvSpPr>
          <p:cNvPr id="10" name="Titre 9">
            <a:extLst>
              <a:ext uri="{FF2B5EF4-FFF2-40B4-BE49-F238E27FC236}">
                <a16:creationId xmlns:a16="http://schemas.microsoft.com/office/drawing/2014/main" id="{CD515E10-14BB-44FB-BF12-B1819EF831E0}"/>
              </a:ext>
            </a:extLst>
          </p:cNvPr>
          <p:cNvSpPr>
            <a:spLocks noGrp="1"/>
          </p:cNvSpPr>
          <p:nvPr>
            <p:ph type="title"/>
          </p:nvPr>
        </p:nvSpPr>
        <p:spPr>
          <a:xfrm>
            <a:off x="9542669" y="134053"/>
            <a:ext cx="1790075" cy="1325563"/>
          </a:xfrm>
        </p:spPr>
        <p:txBody>
          <a:bodyPr/>
          <a:lstStyle/>
          <a:p>
            <a:r>
              <a:rPr lang="fr-FR" dirty="0">
                <a:solidFill>
                  <a:schemeClr val="bg1"/>
                </a:solidFill>
              </a:rPr>
              <a:t>paliers</a:t>
            </a:r>
          </a:p>
        </p:txBody>
      </p:sp>
      <p:grpSp>
        <p:nvGrpSpPr>
          <p:cNvPr id="18" name="Group 13">
            <a:extLst>
              <a:ext uri="{FF2B5EF4-FFF2-40B4-BE49-F238E27FC236}">
                <a16:creationId xmlns:a16="http://schemas.microsoft.com/office/drawing/2014/main" id="{1CCC7DC8-A5DC-43F3-9AEC-CF9001E5A8A9}"/>
              </a:ext>
            </a:extLst>
          </p:cNvPr>
          <p:cNvGrpSpPr>
            <a:grpSpLocks noChangeAspect="1"/>
          </p:cNvGrpSpPr>
          <p:nvPr/>
        </p:nvGrpSpPr>
        <p:grpSpPr>
          <a:xfrm>
            <a:off x="8741539" y="348401"/>
            <a:ext cx="687860" cy="687860"/>
            <a:chOff x="1382806" y="3668806"/>
            <a:chExt cx="3025589" cy="3025588"/>
          </a:xfrm>
        </p:grpSpPr>
        <p:sp>
          <p:nvSpPr>
            <p:cNvPr id="20" name="Rectangle 19">
              <a:extLst>
                <a:ext uri="{FF2B5EF4-FFF2-40B4-BE49-F238E27FC236}">
                  <a16:creationId xmlns:a16="http://schemas.microsoft.com/office/drawing/2014/main" id="{7178520D-A500-4D00-A2A8-BE0842F38337}"/>
                </a:ext>
              </a:extLst>
            </p:cNvPr>
            <p:cNvSpPr/>
            <p:nvPr/>
          </p:nvSpPr>
          <p:spPr>
            <a:xfrm>
              <a:off x="1382806" y="3668806"/>
              <a:ext cx="3025588" cy="3025588"/>
            </a:xfrm>
            <a:prstGeom prst="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15">
              <a:extLst>
                <a:ext uri="{FF2B5EF4-FFF2-40B4-BE49-F238E27FC236}">
                  <a16:creationId xmlns:a16="http://schemas.microsoft.com/office/drawing/2014/main" id="{860CCB7B-C564-4454-B5D1-77E6C5FE8368}"/>
                </a:ext>
              </a:extLst>
            </p:cNvPr>
            <p:cNvSpPr txBox="1"/>
            <p:nvPr/>
          </p:nvSpPr>
          <p:spPr>
            <a:xfrm>
              <a:off x="2301328" y="4390328"/>
              <a:ext cx="2107067" cy="2304066"/>
            </a:xfrm>
            <a:custGeom>
              <a:avLst/>
              <a:gdLst>
                <a:gd name="connsiteX0" fmla="*/ 163419 w 2107067"/>
                <a:gd name="connsiteY0" fmla="*/ 966904 h 2304066"/>
                <a:gd name="connsiteX1" fmla="*/ 194031 w 2107067"/>
                <a:gd name="connsiteY1" fmla="*/ 971774 h 2304066"/>
                <a:gd name="connsiteX2" fmla="*/ 360197 w 2107067"/>
                <a:gd name="connsiteY2" fmla="*/ 971774 h 2304066"/>
                <a:gd name="connsiteX3" fmla="*/ 543426 w 2107067"/>
                <a:gd name="connsiteY3" fmla="*/ 992545 h 2304066"/>
                <a:gd name="connsiteX4" fmla="*/ 672502 w 2107067"/>
                <a:gd name="connsiteY4" fmla="*/ 1051148 h 2304066"/>
                <a:gd name="connsiteX5" fmla="*/ 749650 w 2107067"/>
                <a:gd name="connsiteY5" fmla="*/ 1142392 h 2304066"/>
                <a:gd name="connsiteX6" fmla="*/ 775614 w 2107067"/>
                <a:gd name="connsiteY6" fmla="*/ 1262566 h 2304066"/>
                <a:gd name="connsiteX7" fmla="*/ 754101 w 2107067"/>
                <a:gd name="connsiteY7" fmla="*/ 1373096 h 2304066"/>
                <a:gd name="connsiteX8" fmla="*/ 727025 w 2107067"/>
                <a:gd name="connsiteY8" fmla="*/ 1419089 h 2304066"/>
                <a:gd name="connsiteX9" fmla="*/ 707462 w 2107067"/>
                <a:gd name="connsiteY9" fmla="*/ 1438843 h 2304066"/>
                <a:gd name="connsiteX10" fmla="*/ 449215 w 2107067"/>
                <a:gd name="connsiteY10" fmla="*/ 164679 h 2304066"/>
                <a:gd name="connsiteX11" fmla="*/ 567906 w 2107067"/>
                <a:gd name="connsiteY11" fmla="*/ 183225 h 2304066"/>
                <a:gd name="connsiteX12" fmla="*/ 650247 w 2107067"/>
                <a:gd name="connsiteY12" fmla="*/ 233668 h 2304066"/>
                <a:gd name="connsiteX13" fmla="*/ 698465 w 2107067"/>
                <a:gd name="connsiteY13" fmla="*/ 309333 h 2304066"/>
                <a:gd name="connsiteX14" fmla="*/ 714785 w 2107067"/>
                <a:gd name="connsiteY14" fmla="*/ 402060 h 2304066"/>
                <a:gd name="connsiteX15" fmla="*/ 691047 w 2107067"/>
                <a:gd name="connsiteY15" fmla="*/ 518525 h 2304066"/>
                <a:gd name="connsiteX16" fmla="*/ 622058 w 2107067"/>
                <a:gd name="connsiteY16" fmla="*/ 608285 h 2304066"/>
                <a:gd name="connsiteX17" fmla="*/ 510044 w 2107067"/>
                <a:gd name="connsiteY17" fmla="*/ 665404 h 2304066"/>
                <a:gd name="connsiteX18" fmla="*/ 447542 w 2107067"/>
                <a:gd name="connsiteY18" fmla="*/ 678520 h 2304066"/>
                <a:gd name="connsiteX19" fmla="*/ 23160 w 2107067"/>
                <a:gd name="connsiteY19" fmla="*/ 310383 h 2304066"/>
                <a:gd name="connsiteX20" fmla="*/ 33799 w 2107067"/>
                <a:gd name="connsiteY20" fmla="*/ 313042 h 2304066"/>
                <a:gd name="connsiteX21" fmla="*/ 89435 w 2107067"/>
                <a:gd name="connsiteY21" fmla="*/ 289304 h 2304066"/>
                <a:gd name="connsiteX22" fmla="*/ 181420 w 2107067"/>
                <a:gd name="connsiteY22" fmla="*/ 238119 h 2304066"/>
                <a:gd name="connsiteX23" fmla="*/ 303819 w 2107067"/>
                <a:gd name="connsiteY23" fmla="*/ 187675 h 2304066"/>
                <a:gd name="connsiteX24" fmla="*/ 449215 w 2107067"/>
                <a:gd name="connsiteY24" fmla="*/ 164679 h 2304066"/>
                <a:gd name="connsiteX25" fmla="*/ 1007444 w 2107067"/>
                <a:gd name="connsiteY25" fmla="*/ 0 h 2304066"/>
                <a:gd name="connsiteX26" fmla="*/ 2107067 w 2107067"/>
                <a:gd name="connsiteY26" fmla="*/ 953887 h 2304066"/>
                <a:gd name="connsiteX27" fmla="*/ 2107067 w 2107067"/>
                <a:gd name="connsiteY27" fmla="*/ 2304066 h 2304066"/>
                <a:gd name="connsiteX28" fmla="*/ 665098 w 2107067"/>
                <a:gd name="connsiteY28" fmla="*/ 2304066 h 2304066"/>
                <a:gd name="connsiteX29" fmla="*/ 0 w 2107067"/>
                <a:gd name="connsiteY29" fmla="*/ 1727116 h 2304066"/>
                <a:gd name="connsiteX30" fmla="*/ 5610 w 2107067"/>
                <a:gd name="connsiteY30" fmla="*/ 1731022 h 2304066"/>
                <a:gd name="connsiteX31" fmla="*/ 41217 w 2107067"/>
                <a:gd name="connsiteY31" fmla="*/ 1750680 h 2304066"/>
                <a:gd name="connsiteX32" fmla="*/ 150264 w 2107067"/>
                <a:gd name="connsiteY32" fmla="*/ 1793705 h 2304066"/>
                <a:gd name="connsiteX33" fmla="*/ 302336 w 2107067"/>
                <a:gd name="connsiteY33" fmla="*/ 1828571 h 2304066"/>
                <a:gd name="connsiteX34" fmla="*/ 486306 w 2107067"/>
                <a:gd name="connsiteY34" fmla="*/ 1842665 h 2304066"/>
                <a:gd name="connsiteX35" fmla="*/ 784516 w 2107067"/>
                <a:gd name="connsiteY35" fmla="*/ 1803349 h 2304066"/>
                <a:gd name="connsiteX36" fmla="*/ 1018929 w 2107067"/>
                <a:gd name="connsiteY36" fmla="*/ 1688368 h 2304066"/>
                <a:gd name="connsiteX37" fmla="*/ 1171743 w 2107067"/>
                <a:gd name="connsiteY37" fmla="*/ 1501430 h 2304066"/>
                <a:gd name="connsiteX38" fmla="*/ 1226637 w 2107067"/>
                <a:gd name="connsiteY38" fmla="*/ 1246246 h 2304066"/>
                <a:gd name="connsiteX39" fmla="*/ 1196965 w 2107067"/>
                <a:gd name="connsiteY39" fmla="*/ 1085272 h 2304066"/>
                <a:gd name="connsiteX40" fmla="*/ 1111656 w 2107067"/>
                <a:gd name="connsiteY40" fmla="*/ 951003 h 2304066"/>
                <a:gd name="connsiteX41" fmla="*/ 975904 w 2107067"/>
                <a:gd name="connsiteY41" fmla="*/ 852342 h 2304066"/>
                <a:gd name="connsiteX42" fmla="*/ 794901 w 2107067"/>
                <a:gd name="connsiteY42" fmla="*/ 801157 h 2304066"/>
                <a:gd name="connsiteX43" fmla="*/ 794901 w 2107067"/>
                <a:gd name="connsiteY43" fmla="*/ 796706 h 2304066"/>
                <a:gd name="connsiteX44" fmla="*/ 944006 w 2107067"/>
                <a:gd name="connsiteY44" fmla="*/ 734393 h 2304066"/>
                <a:gd name="connsiteX45" fmla="*/ 1051569 w 2107067"/>
                <a:gd name="connsiteY45" fmla="*/ 633507 h 2304066"/>
                <a:gd name="connsiteX46" fmla="*/ 1116849 w 2107067"/>
                <a:gd name="connsiteY46" fmla="*/ 498496 h 2304066"/>
                <a:gd name="connsiteX47" fmla="*/ 1139103 w 2107067"/>
                <a:gd name="connsiteY47" fmla="*/ 335297 h 2304066"/>
                <a:gd name="connsiteX48" fmla="*/ 1101271 w 2107067"/>
                <a:gd name="connsiteY48" fmla="*/ 132781 h 2304066"/>
                <a:gd name="connsiteX49" fmla="*/ 1054536 w 2107067"/>
                <a:gd name="connsiteY49" fmla="*/ 50069 h 230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107067" h="2304066">
                  <a:moveTo>
                    <a:pt x="163419" y="966904"/>
                  </a:moveTo>
                  <a:lnTo>
                    <a:pt x="194031" y="971774"/>
                  </a:lnTo>
                  <a:lnTo>
                    <a:pt x="360197" y="971774"/>
                  </a:lnTo>
                  <a:cubicBezTo>
                    <a:pt x="430423" y="971774"/>
                    <a:pt x="491499" y="978698"/>
                    <a:pt x="543426" y="992545"/>
                  </a:cubicBezTo>
                  <a:cubicBezTo>
                    <a:pt x="595353" y="1006392"/>
                    <a:pt x="638378" y="1025927"/>
                    <a:pt x="672502" y="1051148"/>
                  </a:cubicBezTo>
                  <a:cubicBezTo>
                    <a:pt x="706625" y="1076370"/>
                    <a:pt x="732341" y="1106784"/>
                    <a:pt x="749650" y="1142392"/>
                  </a:cubicBezTo>
                  <a:cubicBezTo>
                    <a:pt x="766959" y="1177999"/>
                    <a:pt x="775614" y="1218057"/>
                    <a:pt x="775614" y="1262566"/>
                  </a:cubicBezTo>
                  <a:cubicBezTo>
                    <a:pt x="775614" y="1303118"/>
                    <a:pt x="768443" y="1339962"/>
                    <a:pt x="754101" y="1373096"/>
                  </a:cubicBezTo>
                  <a:cubicBezTo>
                    <a:pt x="746930" y="1389664"/>
                    <a:pt x="737905" y="1404995"/>
                    <a:pt x="727025" y="1419089"/>
                  </a:cubicBezTo>
                  <a:lnTo>
                    <a:pt x="707462" y="1438843"/>
                  </a:lnTo>
                  <a:close/>
                  <a:moveTo>
                    <a:pt x="449215" y="164679"/>
                  </a:moveTo>
                  <a:cubicBezTo>
                    <a:pt x="494713" y="164679"/>
                    <a:pt x="534277" y="170861"/>
                    <a:pt x="567906" y="183225"/>
                  </a:cubicBezTo>
                  <a:cubicBezTo>
                    <a:pt x="601535" y="195588"/>
                    <a:pt x="628982" y="212403"/>
                    <a:pt x="650247" y="233668"/>
                  </a:cubicBezTo>
                  <a:cubicBezTo>
                    <a:pt x="671512" y="254933"/>
                    <a:pt x="687585" y="280155"/>
                    <a:pt x="698465" y="309333"/>
                  </a:cubicBezTo>
                  <a:cubicBezTo>
                    <a:pt x="709345" y="338511"/>
                    <a:pt x="714785" y="369420"/>
                    <a:pt x="714785" y="402060"/>
                  </a:cubicBezTo>
                  <a:cubicBezTo>
                    <a:pt x="714785" y="444591"/>
                    <a:pt x="706872" y="483412"/>
                    <a:pt x="691047" y="518525"/>
                  </a:cubicBezTo>
                  <a:cubicBezTo>
                    <a:pt x="675222" y="553638"/>
                    <a:pt x="652225" y="583557"/>
                    <a:pt x="622058" y="608285"/>
                  </a:cubicBezTo>
                  <a:cubicBezTo>
                    <a:pt x="591891" y="633012"/>
                    <a:pt x="554553" y="652052"/>
                    <a:pt x="510044" y="665404"/>
                  </a:cubicBezTo>
                  <a:lnTo>
                    <a:pt x="447542" y="678520"/>
                  </a:lnTo>
                  <a:lnTo>
                    <a:pt x="23160" y="310383"/>
                  </a:lnTo>
                  <a:lnTo>
                    <a:pt x="33799" y="313042"/>
                  </a:lnTo>
                  <a:cubicBezTo>
                    <a:pt x="45668" y="313042"/>
                    <a:pt x="64213" y="305130"/>
                    <a:pt x="89435" y="289304"/>
                  </a:cubicBezTo>
                  <a:cubicBezTo>
                    <a:pt x="114657" y="273479"/>
                    <a:pt x="145318" y="256417"/>
                    <a:pt x="181420" y="238119"/>
                  </a:cubicBezTo>
                  <a:cubicBezTo>
                    <a:pt x="217522" y="219821"/>
                    <a:pt x="258321" y="203006"/>
                    <a:pt x="303819" y="187675"/>
                  </a:cubicBezTo>
                  <a:cubicBezTo>
                    <a:pt x="349317" y="172345"/>
                    <a:pt x="397783" y="164679"/>
                    <a:pt x="449215" y="164679"/>
                  </a:cubicBezTo>
                  <a:close/>
                  <a:moveTo>
                    <a:pt x="1007444" y="0"/>
                  </a:moveTo>
                  <a:lnTo>
                    <a:pt x="2107067" y="953887"/>
                  </a:lnTo>
                  <a:lnTo>
                    <a:pt x="2107067" y="2304066"/>
                  </a:lnTo>
                  <a:lnTo>
                    <a:pt x="665098" y="2304066"/>
                  </a:lnTo>
                  <a:lnTo>
                    <a:pt x="0" y="1727116"/>
                  </a:lnTo>
                  <a:lnTo>
                    <a:pt x="5610" y="1731022"/>
                  </a:lnTo>
                  <a:cubicBezTo>
                    <a:pt x="15006" y="1736709"/>
                    <a:pt x="26875" y="1743262"/>
                    <a:pt x="41217" y="1750680"/>
                  </a:cubicBezTo>
                  <a:cubicBezTo>
                    <a:pt x="69900" y="1765516"/>
                    <a:pt x="106249" y="1779858"/>
                    <a:pt x="150264" y="1793705"/>
                  </a:cubicBezTo>
                  <a:cubicBezTo>
                    <a:pt x="194278" y="1807553"/>
                    <a:pt x="244969" y="1819174"/>
                    <a:pt x="302336" y="1828571"/>
                  </a:cubicBezTo>
                  <a:cubicBezTo>
                    <a:pt x="359703" y="1837967"/>
                    <a:pt x="421026" y="1842665"/>
                    <a:pt x="486306" y="1842665"/>
                  </a:cubicBezTo>
                  <a:cubicBezTo>
                    <a:pt x="594116" y="1842665"/>
                    <a:pt x="693520" y="1829560"/>
                    <a:pt x="784516" y="1803349"/>
                  </a:cubicBezTo>
                  <a:cubicBezTo>
                    <a:pt x="875512" y="1777138"/>
                    <a:pt x="953650" y="1738811"/>
                    <a:pt x="1018929" y="1688368"/>
                  </a:cubicBezTo>
                  <a:cubicBezTo>
                    <a:pt x="1084209" y="1637924"/>
                    <a:pt x="1135147" y="1575612"/>
                    <a:pt x="1171743" y="1501430"/>
                  </a:cubicBezTo>
                  <a:cubicBezTo>
                    <a:pt x="1208339" y="1427249"/>
                    <a:pt x="1226637" y="1342187"/>
                    <a:pt x="1226637" y="1246246"/>
                  </a:cubicBezTo>
                  <a:cubicBezTo>
                    <a:pt x="1226637" y="1188879"/>
                    <a:pt x="1216747" y="1135221"/>
                    <a:pt x="1196965" y="1085272"/>
                  </a:cubicBezTo>
                  <a:cubicBezTo>
                    <a:pt x="1177183" y="1035323"/>
                    <a:pt x="1148747" y="990567"/>
                    <a:pt x="1111656" y="951003"/>
                  </a:cubicBezTo>
                  <a:cubicBezTo>
                    <a:pt x="1074565" y="911440"/>
                    <a:pt x="1029315" y="878553"/>
                    <a:pt x="975904" y="852342"/>
                  </a:cubicBezTo>
                  <a:cubicBezTo>
                    <a:pt x="922493" y="826131"/>
                    <a:pt x="862159" y="809069"/>
                    <a:pt x="794901" y="801157"/>
                  </a:cubicBezTo>
                  <a:lnTo>
                    <a:pt x="794901" y="796706"/>
                  </a:lnTo>
                  <a:cubicBezTo>
                    <a:pt x="851279" y="782859"/>
                    <a:pt x="900981" y="762088"/>
                    <a:pt x="944006" y="734393"/>
                  </a:cubicBezTo>
                  <a:cubicBezTo>
                    <a:pt x="987031" y="706699"/>
                    <a:pt x="1022886" y="673070"/>
                    <a:pt x="1051569" y="633507"/>
                  </a:cubicBezTo>
                  <a:cubicBezTo>
                    <a:pt x="1080253" y="593943"/>
                    <a:pt x="1102013" y="548939"/>
                    <a:pt x="1116849" y="498496"/>
                  </a:cubicBezTo>
                  <a:cubicBezTo>
                    <a:pt x="1131685" y="448053"/>
                    <a:pt x="1139103" y="393653"/>
                    <a:pt x="1139103" y="335297"/>
                  </a:cubicBezTo>
                  <a:cubicBezTo>
                    <a:pt x="1139103" y="260126"/>
                    <a:pt x="1126492" y="192621"/>
                    <a:pt x="1101271" y="132781"/>
                  </a:cubicBezTo>
                  <a:cubicBezTo>
                    <a:pt x="1088660" y="102861"/>
                    <a:pt x="1073082" y="75290"/>
                    <a:pt x="1054536" y="50069"/>
                  </a:cubicBez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p>
          </p:txBody>
        </p:sp>
        <p:sp>
          <p:nvSpPr>
            <p:cNvPr id="22" name="Freeform 16">
              <a:extLst>
                <a:ext uri="{FF2B5EF4-FFF2-40B4-BE49-F238E27FC236}">
                  <a16:creationId xmlns:a16="http://schemas.microsoft.com/office/drawing/2014/main" id="{AF3A5A92-478F-4298-AE92-135BFA440B2D}"/>
                </a:ext>
              </a:extLst>
            </p:cNvPr>
            <p:cNvSpPr/>
            <p:nvPr/>
          </p:nvSpPr>
          <p:spPr>
            <a:xfrm>
              <a:off x="2244624" y="4244929"/>
              <a:ext cx="1283340" cy="1988065"/>
            </a:xfrm>
            <a:custGeom>
              <a:avLst/>
              <a:gdLst/>
              <a:ahLst/>
              <a:cxnLst/>
              <a:rect l="l" t="t" r="r" b="b"/>
              <a:pathLst>
                <a:path w="1283340" h="1988065">
                  <a:moveTo>
                    <a:pt x="618674" y="0"/>
                  </a:moveTo>
                  <a:cubicBezTo>
                    <a:pt x="711648" y="0"/>
                    <a:pt x="793990" y="10880"/>
                    <a:pt x="865699" y="32640"/>
                  </a:cubicBezTo>
                  <a:cubicBezTo>
                    <a:pt x="937407" y="54400"/>
                    <a:pt x="997742" y="85804"/>
                    <a:pt x="1046701" y="126851"/>
                  </a:cubicBezTo>
                  <a:cubicBezTo>
                    <a:pt x="1095661" y="167898"/>
                    <a:pt x="1132752" y="218341"/>
                    <a:pt x="1157974" y="278181"/>
                  </a:cubicBezTo>
                  <a:cubicBezTo>
                    <a:pt x="1183195" y="338021"/>
                    <a:pt x="1195806" y="405526"/>
                    <a:pt x="1195806" y="480697"/>
                  </a:cubicBezTo>
                  <a:cubicBezTo>
                    <a:pt x="1195806" y="539053"/>
                    <a:pt x="1188388" y="593453"/>
                    <a:pt x="1173552" y="643896"/>
                  </a:cubicBezTo>
                  <a:cubicBezTo>
                    <a:pt x="1158716" y="694339"/>
                    <a:pt x="1136956" y="739343"/>
                    <a:pt x="1108272" y="778907"/>
                  </a:cubicBezTo>
                  <a:cubicBezTo>
                    <a:pt x="1079589" y="818470"/>
                    <a:pt x="1043734" y="852099"/>
                    <a:pt x="1000709" y="879793"/>
                  </a:cubicBezTo>
                  <a:cubicBezTo>
                    <a:pt x="957684" y="907488"/>
                    <a:pt x="907982" y="928259"/>
                    <a:pt x="851604" y="942106"/>
                  </a:cubicBezTo>
                  <a:lnTo>
                    <a:pt x="851604" y="946557"/>
                  </a:lnTo>
                  <a:cubicBezTo>
                    <a:pt x="918862" y="954469"/>
                    <a:pt x="979196" y="971531"/>
                    <a:pt x="1032607" y="997742"/>
                  </a:cubicBezTo>
                  <a:cubicBezTo>
                    <a:pt x="1086018" y="1023953"/>
                    <a:pt x="1131268" y="1056840"/>
                    <a:pt x="1168359" y="1096403"/>
                  </a:cubicBezTo>
                  <a:cubicBezTo>
                    <a:pt x="1205450" y="1135967"/>
                    <a:pt x="1233886" y="1180723"/>
                    <a:pt x="1253668" y="1230672"/>
                  </a:cubicBezTo>
                  <a:cubicBezTo>
                    <a:pt x="1273450" y="1280621"/>
                    <a:pt x="1283340" y="1334279"/>
                    <a:pt x="1283340" y="1391646"/>
                  </a:cubicBezTo>
                  <a:cubicBezTo>
                    <a:pt x="1283340" y="1487587"/>
                    <a:pt x="1265042" y="1572649"/>
                    <a:pt x="1228446" y="1646830"/>
                  </a:cubicBezTo>
                  <a:cubicBezTo>
                    <a:pt x="1191850" y="1721012"/>
                    <a:pt x="1140912" y="1783324"/>
                    <a:pt x="1075632" y="1833768"/>
                  </a:cubicBezTo>
                  <a:cubicBezTo>
                    <a:pt x="1010353" y="1884211"/>
                    <a:pt x="932215" y="1922538"/>
                    <a:pt x="841219" y="1948749"/>
                  </a:cubicBezTo>
                  <a:cubicBezTo>
                    <a:pt x="750223" y="1974960"/>
                    <a:pt x="650819" y="1988065"/>
                    <a:pt x="543009" y="1988065"/>
                  </a:cubicBezTo>
                  <a:cubicBezTo>
                    <a:pt x="477729" y="1988065"/>
                    <a:pt x="416406" y="1983367"/>
                    <a:pt x="359039" y="1973971"/>
                  </a:cubicBezTo>
                  <a:cubicBezTo>
                    <a:pt x="301672" y="1964574"/>
                    <a:pt x="250981" y="1952953"/>
                    <a:pt x="206967" y="1939105"/>
                  </a:cubicBezTo>
                  <a:cubicBezTo>
                    <a:pt x="162952" y="1925258"/>
                    <a:pt x="126603" y="1910916"/>
                    <a:pt x="97920" y="1896080"/>
                  </a:cubicBezTo>
                  <a:cubicBezTo>
                    <a:pt x="69236" y="1881244"/>
                    <a:pt x="50444" y="1869869"/>
                    <a:pt x="41542" y="1861957"/>
                  </a:cubicBezTo>
                  <a:cubicBezTo>
                    <a:pt x="32640" y="1854044"/>
                    <a:pt x="25964" y="1845142"/>
                    <a:pt x="21513" y="1835251"/>
                  </a:cubicBezTo>
                  <a:cubicBezTo>
                    <a:pt x="17062" y="1825360"/>
                    <a:pt x="13106" y="1813739"/>
                    <a:pt x="9644" y="1800386"/>
                  </a:cubicBezTo>
                  <a:cubicBezTo>
                    <a:pt x="6182" y="1787033"/>
                    <a:pt x="3709" y="1770219"/>
                    <a:pt x="2226" y="1749943"/>
                  </a:cubicBezTo>
                  <a:cubicBezTo>
                    <a:pt x="742" y="1729666"/>
                    <a:pt x="0" y="1705186"/>
                    <a:pt x="0" y="1676503"/>
                  </a:cubicBezTo>
                  <a:cubicBezTo>
                    <a:pt x="0" y="1629027"/>
                    <a:pt x="3957" y="1596139"/>
                    <a:pt x="11869" y="1577841"/>
                  </a:cubicBezTo>
                  <a:cubicBezTo>
                    <a:pt x="19782" y="1559543"/>
                    <a:pt x="31651" y="1550394"/>
                    <a:pt x="47476" y="1550394"/>
                  </a:cubicBezTo>
                  <a:cubicBezTo>
                    <a:pt x="57367" y="1550394"/>
                    <a:pt x="74429" y="1557071"/>
                    <a:pt x="98662" y="1570423"/>
                  </a:cubicBezTo>
                  <a:cubicBezTo>
                    <a:pt x="122894" y="1583776"/>
                    <a:pt x="153803" y="1598118"/>
                    <a:pt x="191389" y="1613449"/>
                  </a:cubicBezTo>
                  <a:cubicBezTo>
                    <a:pt x="228974" y="1628779"/>
                    <a:pt x="272988" y="1643121"/>
                    <a:pt x="323432" y="1656474"/>
                  </a:cubicBezTo>
                  <a:cubicBezTo>
                    <a:pt x="373875" y="1669827"/>
                    <a:pt x="431242" y="1676503"/>
                    <a:pt x="495533" y="1676503"/>
                  </a:cubicBezTo>
                  <a:cubicBezTo>
                    <a:pt x="549933" y="1676503"/>
                    <a:pt x="597903" y="1670074"/>
                    <a:pt x="639445" y="1657216"/>
                  </a:cubicBezTo>
                  <a:cubicBezTo>
                    <a:pt x="680987" y="1644357"/>
                    <a:pt x="716346" y="1626307"/>
                    <a:pt x="745525" y="1603063"/>
                  </a:cubicBezTo>
                  <a:cubicBezTo>
                    <a:pt x="774703" y="1579820"/>
                    <a:pt x="796462" y="1551631"/>
                    <a:pt x="810804" y="1518496"/>
                  </a:cubicBezTo>
                  <a:cubicBezTo>
                    <a:pt x="825146" y="1485362"/>
                    <a:pt x="832317" y="1448518"/>
                    <a:pt x="832317" y="1407966"/>
                  </a:cubicBezTo>
                  <a:cubicBezTo>
                    <a:pt x="832317" y="1363457"/>
                    <a:pt x="823662" y="1323399"/>
                    <a:pt x="806353" y="1287792"/>
                  </a:cubicBezTo>
                  <a:cubicBezTo>
                    <a:pt x="789044" y="1252184"/>
                    <a:pt x="763328" y="1221770"/>
                    <a:pt x="729205" y="1196548"/>
                  </a:cubicBezTo>
                  <a:cubicBezTo>
                    <a:pt x="695081" y="1171327"/>
                    <a:pt x="652056" y="1151792"/>
                    <a:pt x="600129" y="1137945"/>
                  </a:cubicBezTo>
                  <a:cubicBezTo>
                    <a:pt x="548202" y="1124098"/>
                    <a:pt x="487126" y="1117174"/>
                    <a:pt x="416900" y="1117174"/>
                  </a:cubicBezTo>
                  <a:lnTo>
                    <a:pt x="250734" y="1117174"/>
                  </a:lnTo>
                  <a:cubicBezTo>
                    <a:pt x="237876" y="1117174"/>
                    <a:pt x="226996" y="1115443"/>
                    <a:pt x="218094" y="1111981"/>
                  </a:cubicBezTo>
                  <a:cubicBezTo>
                    <a:pt x="209192" y="1108520"/>
                    <a:pt x="201774" y="1101349"/>
                    <a:pt x="195839" y="1090469"/>
                  </a:cubicBezTo>
                  <a:cubicBezTo>
                    <a:pt x="189905" y="1079589"/>
                    <a:pt x="185701" y="1064505"/>
                    <a:pt x="183229" y="1045218"/>
                  </a:cubicBezTo>
                  <a:cubicBezTo>
                    <a:pt x="180756" y="1025931"/>
                    <a:pt x="179519" y="1000957"/>
                    <a:pt x="179519" y="970295"/>
                  </a:cubicBezTo>
                  <a:cubicBezTo>
                    <a:pt x="179519" y="941611"/>
                    <a:pt x="180756" y="918120"/>
                    <a:pt x="183229" y="899822"/>
                  </a:cubicBezTo>
                  <a:cubicBezTo>
                    <a:pt x="185701" y="881524"/>
                    <a:pt x="189658" y="867430"/>
                    <a:pt x="195098" y="857539"/>
                  </a:cubicBezTo>
                  <a:cubicBezTo>
                    <a:pt x="200538" y="847648"/>
                    <a:pt x="207461" y="840724"/>
                    <a:pt x="215868" y="836768"/>
                  </a:cubicBezTo>
                  <a:cubicBezTo>
                    <a:pt x="224276" y="832812"/>
                    <a:pt x="234414" y="830833"/>
                    <a:pt x="246283" y="830833"/>
                  </a:cubicBezTo>
                  <a:lnTo>
                    <a:pt x="413933" y="830833"/>
                  </a:lnTo>
                  <a:cubicBezTo>
                    <a:pt x="471300" y="830833"/>
                    <a:pt x="522238" y="824157"/>
                    <a:pt x="566747" y="810804"/>
                  </a:cubicBezTo>
                  <a:cubicBezTo>
                    <a:pt x="611256" y="797452"/>
                    <a:pt x="648594" y="778412"/>
                    <a:pt x="678761" y="753685"/>
                  </a:cubicBezTo>
                  <a:cubicBezTo>
                    <a:pt x="708928" y="728957"/>
                    <a:pt x="731925" y="699038"/>
                    <a:pt x="747750" y="663925"/>
                  </a:cubicBezTo>
                  <a:cubicBezTo>
                    <a:pt x="763575" y="628812"/>
                    <a:pt x="771488" y="589991"/>
                    <a:pt x="771488" y="547460"/>
                  </a:cubicBezTo>
                  <a:cubicBezTo>
                    <a:pt x="771488" y="514820"/>
                    <a:pt x="766048" y="483911"/>
                    <a:pt x="755168" y="454733"/>
                  </a:cubicBezTo>
                  <a:cubicBezTo>
                    <a:pt x="744288" y="425555"/>
                    <a:pt x="728215" y="400333"/>
                    <a:pt x="706950" y="379068"/>
                  </a:cubicBezTo>
                  <a:cubicBezTo>
                    <a:pt x="685685" y="357803"/>
                    <a:pt x="658238" y="340988"/>
                    <a:pt x="624609" y="328625"/>
                  </a:cubicBezTo>
                  <a:cubicBezTo>
                    <a:pt x="590980" y="316261"/>
                    <a:pt x="551416" y="310079"/>
                    <a:pt x="505918" y="310079"/>
                  </a:cubicBezTo>
                  <a:cubicBezTo>
                    <a:pt x="454486" y="310079"/>
                    <a:pt x="406020" y="317745"/>
                    <a:pt x="360522" y="333075"/>
                  </a:cubicBezTo>
                  <a:cubicBezTo>
                    <a:pt x="315024" y="348406"/>
                    <a:pt x="274225" y="365221"/>
                    <a:pt x="238123" y="383519"/>
                  </a:cubicBezTo>
                  <a:cubicBezTo>
                    <a:pt x="202021" y="401817"/>
                    <a:pt x="171360" y="418879"/>
                    <a:pt x="146138" y="434704"/>
                  </a:cubicBezTo>
                  <a:cubicBezTo>
                    <a:pt x="120916" y="450530"/>
                    <a:pt x="102371" y="458442"/>
                    <a:pt x="90502" y="458442"/>
                  </a:cubicBezTo>
                  <a:cubicBezTo>
                    <a:pt x="82589" y="458442"/>
                    <a:pt x="75665" y="456711"/>
                    <a:pt x="69731" y="453250"/>
                  </a:cubicBezTo>
                  <a:cubicBezTo>
                    <a:pt x="63796" y="449788"/>
                    <a:pt x="58851" y="443111"/>
                    <a:pt x="54895" y="433221"/>
                  </a:cubicBezTo>
                  <a:cubicBezTo>
                    <a:pt x="50938" y="423330"/>
                    <a:pt x="47971" y="408988"/>
                    <a:pt x="45993" y="390195"/>
                  </a:cubicBezTo>
                  <a:cubicBezTo>
                    <a:pt x="44015" y="371403"/>
                    <a:pt x="43026" y="347170"/>
                    <a:pt x="43026" y="317497"/>
                  </a:cubicBezTo>
                  <a:cubicBezTo>
                    <a:pt x="43026" y="292770"/>
                    <a:pt x="43520" y="272247"/>
                    <a:pt x="44509" y="255927"/>
                  </a:cubicBezTo>
                  <a:cubicBezTo>
                    <a:pt x="45498" y="239607"/>
                    <a:pt x="47476" y="226007"/>
                    <a:pt x="50444" y="215127"/>
                  </a:cubicBezTo>
                  <a:cubicBezTo>
                    <a:pt x="53411" y="204247"/>
                    <a:pt x="57120" y="194851"/>
                    <a:pt x="61571" y="186938"/>
                  </a:cubicBezTo>
                  <a:cubicBezTo>
                    <a:pt x="66022" y="179025"/>
                    <a:pt x="73193" y="170371"/>
                    <a:pt x="83084" y="160974"/>
                  </a:cubicBezTo>
                  <a:cubicBezTo>
                    <a:pt x="92974" y="151578"/>
                    <a:pt x="113251" y="137483"/>
                    <a:pt x="143912" y="118691"/>
                  </a:cubicBezTo>
                  <a:cubicBezTo>
                    <a:pt x="174574" y="99898"/>
                    <a:pt x="213148" y="81600"/>
                    <a:pt x="259636" y="63797"/>
                  </a:cubicBezTo>
                  <a:cubicBezTo>
                    <a:pt x="306123" y="45993"/>
                    <a:pt x="359781" y="30910"/>
                    <a:pt x="420609" y="18546"/>
                  </a:cubicBezTo>
                  <a:cubicBezTo>
                    <a:pt x="481438" y="6182"/>
                    <a:pt x="547460" y="0"/>
                    <a:pt x="6186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3" name="Flèche : pentagone 22">
            <a:extLst>
              <a:ext uri="{FF2B5EF4-FFF2-40B4-BE49-F238E27FC236}">
                <a16:creationId xmlns:a16="http://schemas.microsoft.com/office/drawing/2014/main" id="{59A63DB3-F4FE-4364-9973-6282E2B02608}"/>
              </a:ext>
            </a:extLst>
          </p:cNvPr>
          <p:cNvSpPr/>
          <p:nvPr/>
        </p:nvSpPr>
        <p:spPr>
          <a:xfrm>
            <a:off x="457200" y="273451"/>
            <a:ext cx="2106118" cy="1111215"/>
          </a:xfrm>
          <a:prstGeom prst="homePlate">
            <a:avLst/>
          </a:prstGeom>
          <a:scene3d>
            <a:camera prst="orthographicFront"/>
            <a:lightRig rig="threePt" dir="t"/>
          </a:scene3d>
          <a:sp3d>
            <a:bevelT w="139700" h="114300"/>
            <a:bevelB w="1143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t>PALIER 1</a:t>
            </a:r>
          </a:p>
        </p:txBody>
      </p:sp>
    </p:spTree>
    <p:extLst>
      <p:ext uri="{BB962C8B-B14F-4D97-AF65-F5344CB8AC3E}">
        <p14:creationId xmlns:p14="http://schemas.microsoft.com/office/powerpoint/2010/main" val="1352380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2609869-9E80-471B-A487-A53288E0E7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re 9">
            <a:extLst>
              <a:ext uri="{FF2B5EF4-FFF2-40B4-BE49-F238E27FC236}">
                <a16:creationId xmlns:a16="http://schemas.microsoft.com/office/drawing/2014/main" id="{CD515E10-14BB-44FB-BF12-B1819EF831E0}"/>
              </a:ext>
            </a:extLst>
          </p:cNvPr>
          <p:cNvSpPr>
            <a:spLocks noGrp="1"/>
          </p:cNvSpPr>
          <p:nvPr>
            <p:ph type="title"/>
          </p:nvPr>
        </p:nvSpPr>
        <p:spPr>
          <a:xfrm>
            <a:off x="9542669" y="134053"/>
            <a:ext cx="1790075" cy="1325563"/>
          </a:xfrm>
        </p:spPr>
        <p:txBody>
          <a:bodyPr/>
          <a:lstStyle/>
          <a:p>
            <a:r>
              <a:rPr lang="fr-FR" dirty="0">
                <a:solidFill>
                  <a:schemeClr val="bg1"/>
                </a:solidFill>
              </a:rPr>
              <a:t>paliers</a:t>
            </a:r>
          </a:p>
        </p:txBody>
      </p:sp>
      <p:grpSp>
        <p:nvGrpSpPr>
          <p:cNvPr id="18" name="Group 13">
            <a:extLst>
              <a:ext uri="{FF2B5EF4-FFF2-40B4-BE49-F238E27FC236}">
                <a16:creationId xmlns:a16="http://schemas.microsoft.com/office/drawing/2014/main" id="{1CCC7DC8-A5DC-43F3-9AEC-CF9001E5A8A9}"/>
              </a:ext>
            </a:extLst>
          </p:cNvPr>
          <p:cNvGrpSpPr>
            <a:grpSpLocks noChangeAspect="1"/>
          </p:cNvGrpSpPr>
          <p:nvPr/>
        </p:nvGrpSpPr>
        <p:grpSpPr>
          <a:xfrm>
            <a:off x="8741539" y="348401"/>
            <a:ext cx="687860" cy="687860"/>
            <a:chOff x="1382806" y="3668806"/>
            <a:chExt cx="3025589" cy="3025588"/>
          </a:xfrm>
        </p:grpSpPr>
        <p:sp>
          <p:nvSpPr>
            <p:cNvPr id="20" name="Rectangle 19">
              <a:extLst>
                <a:ext uri="{FF2B5EF4-FFF2-40B4-BE49-F238E27FC236}">
                  <a16:creationId xmlns:a16="http://schemas.microsoft.com/office/drawing/2014/main" id="{7178520D-A500-4D00-A2A8-BE0842F38337}"/>
                </a:ext>
              </a:extLst>
            </p:cNvPr>
            <p:cNvSpPr/>
            <p:nvPr/>
          </p:nvSpPr>
          <p:spPr>
            <a:xfrm>
              <a:off x="1382806" y="3668806"/>
              <a:ext cx="3025588" cy="3025588"/>
            </a:xfrm>
            <a:prstGeom prst="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15">
              <a:extLst>
                <a:ext uri="{FF2B5EF4-FFF2-40B4-BE49-F238E27FC236}">
                  <a16:creationId xmlns:a16="http://schemas.microsoft.com/office/drawing/2014/main" id="{860CCB7B-C564-4454-B5D1-77E6C5FE8368}"/>
                </a:ext>
              </a:extLst>
            </p:cNvPr>
            <p:cNvSpPr txBox="1"/>
            <p:nvPr/>
          </p:nvSpPr>
          <p:spPr>
            <a:xfrm>
              <a:off x="2301328" y="4390328"/>
              <a:ext cx="2107067" cy="2304066"/>
            </a:xfrm>
            <a:custGeom>
              <a:avLst/>
              <a:gdLst>
                <a:gd name="connsiteX0" fmla="*/ 163419 w 2107067"/>
                <a:gd name="connsiteY0" fmla="*/ 966904 h 2304066"/>
                <a:gd name="connsiteX1" fmla="*/ 194031 w 2107067"/>
                <a:gd name="connsiteY1" fmla="*/ 971774 h 2304066"/>
                <a:gd name="connsiteX2" fmla="*/ 360197 w 2107067"/>
                <a:gd name="connsiteY2" fmla="*/ 971774 h 2304066"/>
                <a:gd name="connsiteX3" fmla="*/ 543426 w 2107067"/>
                <a:gd name="connsiteY3" fmla="*/ 992545 h 2304066"/>
                <a:gd name="connsiteX4" fmla="*/ 672502 w 2107067"/>
                <a:gd name="connsiteY4" fmla="*/ 1051148 h 2304066"/>
                <a:gd name="connsiteX5" fmla="*/ 749650 w 2107067"/>
                <a:gd name="connsiteY5" fmla="*/ 1142392 h 2304066"/>
                <a:gd name="connsiteX6" fmla="*/ 775614 w 2107067"/>
                <a:gd name="connsiteY6" fmla="*/ 1262566 h 2304066"/>
                <a:gd name="connsiteX7" fmla="*/ 754101 w 2107067"/>
                <a:gd name="connsiteY7" fmla="*/ 1373096 h 2304066"/>
                <a:gd name="connsiteX8" fmla="*/ 727025 w 2107067"/>
                <a:gd name="connsiteY8" fmla="*/ 1419089 h 2304066"/>
                <a:gd name="connsiteX9" fmla="*/ 707462 w 2107067"/>
                <a:gd name="connsiteY9" fmla="*/ 1438843 h 2304066"/>
                <a:gd name="connsiteX10" fmla="*/ 449215 w 2107067"/>
                <a:gd name="connsiteY10" fmla="*/ 164679 h 2304066"/>
                <a:gd name="connsiteX11" fmla="*/ 567906 w 2107067"/>
                <a:gd name="connsiteY11" fmla="*/ 183225 h 2304066"/>
                <a:gd name="connsiteX12" fmla="*/ 650247 w 2107067"/>
                <a:gd name="connsiteY12" fmla="*/ 233668 h 2304066"/>
                <a:gd name="connsiteX13" fmla="*/ 698465 w 2107067"/>
                <a:gd name="connsiteY13" fmla="*/ 309333 h 2304066"/>
                <a:gd name="connsiteX14" fmla="*/ 714785 w 2107067"/>
                <a:gd name="connsiteY14" fmla="*/ 402060 h 2304066"/>
                <a:gd name="connsiteX15" fmla="*/ 691047 w 2107067"/>
                <a:gd name="connsiteY15" fmla="*/ 518525 h 2304066"/>
                <a:gd name="connsiteX16" fmla="*/ 622058 w 2107067"/>
                <a:gd name="connsiteY16" fmla="*/ 608285 h 2304066"/>
                <a:gd name="connsiteX17" fmla="*/ 510044 w 2107067"/>
                <a:gd name="connsiteY17" fmla="*/ 665404 h 2304066"/>
                <a:gd name="connsiteX18" fmla="*/ 447542 w 2107067"/>
                <a:gd name="connsiteY18" fmla="*/ 678520 h 2304066"/>
                <a:gd name="connsiteX19" fmla="*/ 23160 w 2107067"/>
                <a:gd name="connsiteY19" fmla="*/ 310383 h 2304066"/>
                <a:gd name="connsiteX20" fmla="*/ 33799 w 2107067"/>
                <a:gd name="connsiteY20" fmla="*/ 313042 h 2304066"/>
                <a:gd name="connsiteX21" fmla="*/ 89435 w 2107067"/>
                <a:gd name="connsiteY21" fmla="*/ 289304 h 2304066"/>
                <a:gd name="connsiteX22" fmla="*/ 181420 w 2107067"/>
                <a:gd name="connsiteY22" fmla="*/ 238119 h 2304066"/>
                <a:gd name="connsiteX23" fmla="*/ 303819 w 2107067"/>
                <a:gd name="connsiteY23" fmla="*/ 187675 h 2304066"/>
                <a:gd name="connsiteX24" fmla="*/ 449215 w 2107067"/>
                <a:gd name="connsiteY24" fmla="*/ 164679 h 2304066"/>
                <a:gd name="connsiteX25" fmla="*/ 1007444 w 2107067"/>
                <a:gd name="connsiteY25" fmla="*/ 0 h 2304066"/>
                <a:gd name="connsiteX26" fmla="*/ 2107067 w 2107067"/>
                <a:gd name="connsiteY26" fmla="*/ 953887 h 2304066"/>
                <a:gd name="connsiteX27" fmla="*/ 2107067 w 2107067"/>
                <a:gd name="connsiteY27" fmla="*/ 2304066 h 2304066"/>
                <a:gd name="connsiteX28" fmla="*/ 665098 w 2107067"/>
                <a:gd name="connsiteY28" fmla="*/ 2304066 h 2304066"/>
                <a:gd name="connsiteX29" fmla="*/ 0 w 2107067"/>
                <a:gd name="connsiteY29" fmla="*/ 1727116 h 2304066"/>
                <a:gd name="connsiteX30" fmla="*/ 5610 w 2107067"/>
                <a:gd name="connsiteY30" fmla="*/ 1731022 h 2304066"/>
                <a:gd name="connsiteX31" fmla="*/ 41217 w 2107067"/>
                <a:gd name="connsiteY31" fmla="*/ 1750680 h 2304066"/>
                <a:gd name="connsiteX32" fmla="*/ 150264 w 2107067"/>
                <a:gd name="connsiteY32" fmla="*/ 1793705 h 2304066"/>
                <a:gd name="connsiteX33" fmla="*/ 302336 w 2107067"/>
                <a:gd name="connsiteY33" fmla="*/ 1828571 h 2304066"/>
                <a:gd name="connsiteX34" fmla="*/ 486306 w 2107067"/>
                <a:gd name="connsiteY34" fmla="*/ 1842665 h 2304066"/>
                <a:gd name="connsiteX35" fmla="*/ 784516 w 2107067"/>
                <a:gd name="connsiteY35" fmla="*/ 1803349 h 2304066"/>
                <a:gd name="connsiteX36" fmla="*/ 1018929 w 2107067"/>
                <a:gd name="connsiteY36" fmla="*/ 1688368 h 2304066"/>
                <a:gd name="connsiteX37" fmla="*/ 1171743 w 2107067"/>
                <a:gd name="connsiteY37" fmla="*/ 1501430 h 2304066"/>
                <a:gd name="connsiteX38" fmla="*/ 1226637 w 2107067"/>
                <a:gd name="connsiteY38" fmla="*/ 1246246 h 2304066"/>
                <a:gd name="connsiteX39" fmla="*/ 1196965 w 2107067"/>
                <a:gd name="connsiteY39" fmla="*/ 1085272 h 2304066"/>
                <a:gd name="connsiteX40" fmla="*/ 1111656 w 2107067"/>
                <a:gd name="connsiteY40" fmla="*/ 951003 h 2304066"/>
                <a:gd name="connsiteX41" fmla="*/ 975904 w 2107067"/>
                <a:gd name="connsiteY41" fmla="*/ 852342 h 2304066"/>
                <a:gd name="connsiteX42" fmla="*/ 794901 w 2107067"/>
                <a:gd name="connsiteY42" fmla="*/ 801157 h 2304066"/>
                <a:gd name="connsiteX43" fmla="*/ 794901 w 2107067"/>
                <a:gd name="connsiteY43" fmla="*/ 796706 h 2304066"/>
                <a:gd name="connsiteX44" fmla="*/ 944006 w 2107067"/>
                <a:gd name="connsiteY44" fmla="*/ 734393 h 2304066"/>
                <a:gd name="connsiteX45" fmla="*/ 1051569 w 2107067"/>
                <a:gd name="connsiteY45" fmla="*/ 633507 h 2304066"/>
                <a:gd name="connsiteX46" fmla="*/ 1116849 w 2107067"/>
                <a:gd name="connsiteY46" fmla="*/ 498496 h 2304066"/>
                <a:gd name="connsiteX47" fmla="*/ 1139103 w 2107067"/>
                <a:gd name="connsiteY47" fmla="*/ 335297 h 2304066"/>
                <a:gd name="connsiteX48" fmla="*/ 1101271 w 2107067"/>
                <a:gd name="connsiteY48" fmla="*/ 132781 h 2304066"/>
                <a:gd name="connsiteX49" fmla="*/ 1054536 w 2107067"/>
                <a:gd name="connsiteY49" fmla="*/ 50069 h 230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107067" h="2304066">
                  <a:moveTo>
                    <a:pt x="163419" y="966904"/>
                  </a:moveTo>
                  <a:lnTo>
                    <a:pt x="194031" y="971774"/>
                  </a:lnTo>
                  <a:lnTo>
                    <a:pt x="360197" y="971774"/>
                  </a:lnTo>
                  <a:cubicBezTo>
                    <a:pt x="430423" y="971774"/>
                    <a:pt x="491499" y="978698"/>
                    <a:pt x="543426" y="992545"/>
                  </a:cubicBezTo>
                  <a:cubicBezTo>
                    <a:pt x="595353" y="1006392"/>
                    <a:pt x="638378" y="1025927"/>
                    <a:pt x="672502" y="1051148"/>
                  </a:cubicBezTo>
                  <a:cubicBezTo>
                    <a:pt x="706625" y="1076370"/>
                    <a:pt x="732341" y="1106784"/>
                    <a:pt x="749650" y="1142392"/>
                  </a:cubicBezTo>
                  <a:cubicBezTo>
                    <a:pt x="766959" y="1177999"/>
                    <a:pt x="775614" y="1218057"/>
                    <a:pt x="775614" y="1262566"/>
                  </a:cubicBezTo>
                  <a:cubicBezTo>
                    <a:pt x="775614" y="1303118"/>
                    <a:pt x="768443" y="1339962"/>
                    <a:pt x="754101" y="1373096"/>
                  </a:cubicBezTo>
                  <a:cubicBezTo>
                    <a:pt x="746930" y="1389664"/>
                    <a:pt x="737905" y="1404995"/>
                    <a:pt x="727025" y="1419089"/>
                  </a:cubicBezTo>
                  <a:lnTo>
                    <a:pt x="707462" y="1438843"/>
                  </a:lnTo>
                  <a:close/>
                  <a:moveTo>
                    <a:pt x="449215" y="164679"/>
                  </a:moveTo>
                  <a:cubicBezTo>
                    <a:pt x="494713" y="164679"/>
                    <a:pt x="534277" y="170861"/>
                    <a:pt x="567906" y="183225"/>
                  </a:cubicBezTo>
                  <a:cubicBezTo>
                    <a:pt x="601535" y="195588"/>
                    <a:pt x="628982" y="212403"/>
                    <a:pt x="650247" y="233668"/>
                  </a:cubicBezTo>
                  <a:cubicBezTo>
                    <a:pt x="671512" y="254933"/>
                    <a:pt x="687585" y="280155"/>
                    <a:pt x="698465" y="309333"/>
                  </a:cubicBezTo>
                  <a:cubicBezTo>
                    <a:pt x="709345" y="338511"/>
                    <a:pt x="714785" y="369420"/>
                    <a:pt x="714785" y="402060"/>
                  </a:cubicBezTo>
                  <a:cubicBezTo>
                    <a:pt x="714785" y="444591"/>
                    <a:pt x="706872" y="483412"/>
                    <a:pt x="691047" y="518525"/>
                  </a:cubicBezTo>
                  <a:cubicBezTo>
                    <a:pt x="675222" y="553638"/>
                    <a:pt x="652225" y="583557"/>
                    <a:pt x="622058" y="608285"/>
                  </a:cubicBezTo>
                  <a:cubicBezTo>
                    <a:pt x="591891" y="633012"/>
                    <a:pt x="554553" y="652052"/>
                    <a:pt x="510044" y="665404"/>
                  </a:cubicBezTo>
                  <a:lnTo>
                    <a:pt x="447542" y="678520"/>
                  </a:lnTo>
                  <a:lnTo>
                    <a:pt x="23160" y="310383"/>
                  </a:lnTo>
                  <a:lnTo>
                    <a:pt x="33799" y="313042"/>
                  </a:lnTo>
                  <a:cubicBezTo>
                    <a:pt x="45668" y="313042"/>
                    <a:pt x="64213" y="305130"/>
                    <a:pt x="89435" y="289304"/>
                  </a:cubicBezTo>
                  <a:cubicBezTo>
                    <a:pt x="114657" y="273479"/>
                    <a:pt x="145318" y="256417"/>
                    <a:pt x="181420" y="238119"/>
                  </a:cubicBezTo>
                  <a:cubicBezTo>
                    <a:pt x="217522" y="219821"/>
                    <a:pt x="258321" y="203006"/>
                    <a:pt x="303819" y="187675"/>
                  </a:cubicBezTo>
                  <a:cubicBezTo>
                    <a:pt x="349317" y="172345"/>
                    <a:pt x="397783" y="164679"/>
                    <a:pt x="449215" y="164679"/>
                  </a:cubicBezTo>
                  <a:close/>
                  <a:moveTo>
                    <a:pt x="1007444" y="0"/>
                  </a:moveTo>
                  <a:lnTo>
                    <a:pt x="2107067" y="953887"/>
                  </a:lnTo>
                  <a:lnTo>
                    <a:pt x="2107067" y="2304066"/>
                  </a:lnTo>
                  <a:lnTo>
                    <a:pt x="665098" y="2304066"/>
                  </a:lnTo>
                  <a:lnTo>
                    <a:pt x="0" y="1727116"/>
                  </a:lnTo>
                  <a:lnTo>
                    <a:pt x="5610" y="1731022"/>
                  </a:lnTo>
                  <a:cubicBezTo>
                    <a:pt x="15006" y="1736709"/>
                    <a:pt x="26875" y="1743262"/>
                    <a:pt x="41217" y="1750680"/>
                  </a:cubicBezTo>
                  <a:cubicBezTo>
                    <a:pt x="69900" y="1765516"/>
                    <a:pt x="106249" y="1779858"/>
                    <a:pt x="150264" y="1793705"/>
                  </a:cubicBezTo>
                  <a:cubicBezTo>
                    <a:pt x="194278" y="1807553"/>
                    <a:pt x="244969" y="1819174"/>
                    <a:pt x="302336" y="1828571"/>
                  </a:cubicBezTo>
                  <a:cubicBezTo>
                    <a:pt x="359703" y="1837967"/>
                    <a:pt x="421026" y="1842665"/>
                    <a:pt x="486306" y="1842665"/>
                  </a:cubicBezTo>
                  <a:cubicBezTo>
                    <a:pt x="594116" y="1842665"/>
                    <a:pt x="693520" y="1829560"/>
                    <a:pt x="784516" y="1803349"/>
                  </a:cubicBezTo>
                  <a:cubicBezTo>
                    <a:pt x="875512" y="1777138"/>
                    <a:pt x="953650" y="1738811"/>
                    <a:pt x="1018929" y="1688368"/>
                  </a:cubicBezTo>
                  <a:cubicBezTo>
                    <a:pt x="1084209" y="1637924"/>
                    <a:pt x="1135147" y="1575612"/>
                    <a:pt x="1171743" y="1501430"/>
                  </a:cubicBezTo>
                  <a:cubicBezTo>
                    <a:pt x="1208339" y="1427249"/>
                    <a:pt x="1226637" y="1342187"/>
                    <a:pt x="1226637" y="1246246"/>
                  </a:cubicBezTo>
                  <a:cubicBezTo>
                    <a:pt x="1226637" y="1188879"/>
                    <a:pt x="1216747" y="1135221"/>
                    <a:pt x="1196965" y="1085272"/>
                  </a:cubicBezTo>
                  <a:cubicBezTo>
                    <a:pt x="1177183" y="1035323"/>
                    <a:pt x="1148747" y="990567"/>
                    <a:pt x="1111656" y="951003"/>
                  </a:cubicBezTo>
                  <a:cubicBezTo>
                    <a:pt x="1074565" y="911440"/>
                    <a:pt x="1029315" y="878553"/>
                    <a:pt x="975904" y="852342"/>
                  </a:cubicBezTo>
                  <a:cubicBezTo>
                    <a:pt x="922493" y="826131"/>
                    <a:pt x="862159" y="809069"/>
                    <a:pt x="794901" y="801157"/>
                  </a:cubicBezTo>
                  <a:lnTo>
                    <a:pt x="794901" y="796706"/>
                  </a:lnTo>
                  <a:cubicBezTo>
                    <a:pt x="851279" y="782859"/>
                    <a:pt x="900981" y="762088"/>
                    <a:pt x="944006" y="734393"/>
                  </a:cubicBezTo>
                  <a:cubicBezTo>
                    <a:pt x="987031" y="706699"/>
                    <a:pt x="1022886" y="673070"/>
                    <a:pt x="1051569" y="633507"/>
                  </a:cubicBezTo>
                  <a:cubicBezTo>
                    <a:pt x="1080253" y="593943"/>
                    <a:pt x="1102013" y="548939"/>
                    <a:pt x="1116849" y="498496"/>
                  </a:cubicBezTo>
                  <a:cubicBezTo>
                    <a:pt x="1131685" y="448053"/>
                    <a:pt x="1139103" y="393653"/>
                    <a:pt x="1139103" y="335297"/>
                  </a:cubicBezTo>
                  <a:cubicBezTo>
                    <a:pt x="1139103" y="260126"/>
                    <a:pt x="1126492" y="192621"/>
                    <a:pt x="1101271" y="132781"/>
                  </a:cubicBezTo>
                  <a:cubicBezTo>
                    <a:pt x="1088660" y="102861"/>
                    <a:pt x="1073082" y="75290"/>
                    <a:pt x="1054536" y="50069"/>
                  </a:cubicBez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p>
          </p:txBody>
        </p:sp>
        <p:sp>
          <p:nvSpPr>
            <p:cNvPr id="22" name="Freeform 16">
              <a:extLst>
                <a:ext uri="{FF2B5EF4-FFF2-40B4-BE49-F238E27FC236}">
                  <a16:creationId xmlns:a16="http://schemas.microsoft.com/office/drawing/2014/main" id="{AF3A5A92-478F-4298-AE92-135BFA440B2D}"/>
                </a:ext>
              </a:extLst>
            </p:cNvPr>
            <p:cNvSpPr/>
            <p:nvPr/>
          </p:nvSpPr>
          <p:spPr>
            <a:xfrm>
              <a:off x="2244624" y="4244929"/>
              <a:ext cx="1283340" cy="1988065"/>
            </a:xfrm>
            <a:custGeom>
              <a:avLst/>
              <a:gdLst/>
              <a:ahLst/>
              <a:cxnLst/>
              <a:rect l="l" t="t" r="r" b="b"/>
              <a:pathLst>
                <a:path w="1283340" h="1988065">
                  <a:moveTo>
                    <a:pt x="618674" y="0"/>
                  </a:moveTo>
                  <a:cubicBezTo>
                    <a:pt x="711648" y="0"/>
                    <a:pt x="793990" y="10880"/>
                    <a:pt x="865699" y="32640"/>
                  </a:cubicBezTo>
                  <a:cubicBezTo>
                    <a:pt x="937407" y="54400"/>
                    <a:pt x="997742" y="85804"/>
                    <a:pt x="1046701" y="126851"/>
                  </a:cubicBezTo>
                  <a:cubicBezTo>
                    <a:pt x="1095661" y="167898"/>
                    <a:pt x="1132752" y="218341"/>
                    <a:pt x="1157974" y="278181"/>
                  </a:cubicBezTo>
                  <a:cubicBezTo>
                    <a:pt x="1183195" y="338021"/>
                    <a:pt x="1195806" y="405526"/>
                    <a:pt x="1195806" y="480697"/>
                  </a:cubicBezTo>
                  <a:cubicBezTo>
                    <a:pt x="1195806" y="539053"/>
                    <a:pt x="1188388" y="593453"/>
                    <a:pt x="1173552" y="643896"/>
                  </a:cubicBezTo>
                  <a:cubicBezTo>
                    <a:pt x="1158716" y="694339"/>
                    <a:pt x="1136956" y="739343"/>
                    <a:pt x="1108272" y="778907"/>
                  </a:cubicBezTo>
                  <a:cubicBezTo>
                    <a:pt x="1079589" y="818470"/>
                    <a:pt x="1043734" y="852099"/>
                    <a:pt x="1000709" y="879793"/>
                  </a:cubicBezTo>
                  <a:cubicBezTo>
                    <a:pt x="957684" y="907488"/>
                    <a:pt x="907982" y="928259"/>
                    <a:pt x="851604" y="942106"/>
                  </a:cubicBezTo>
                  <a:lnTo>
                    <a:pt x="851604" y="946557"/>
                  </a:lnTo>
                  <a:cubicBezTo>
                    <a:pt x="918862" y="954469"/>
                    <a:pt x="979196" y="971531"/>
                    <a:pt x="1032607" y="997742"/>
                  </a:cubicBezTo>
                  <a:cubicBezTo>
                    <a:pt x="1086018" y="1023953"/>
                    <a:pt x="1131268" y="1056840"/>
                    <a:pt x="1168359" y="1096403"/>
                  </a:cubicBezTo>
                  <a:cubicBezTo>
                    <a:pt x="1205450" y="1135967"/>
                    <a:pt x="1233886" y="1180723"/>
                    <a:pt x="1253668" y="1230672"/>
                  </a:cubicBezTo>
                  <a:cubicBezTo>
                    <a:pt x="1273450" y="1280621"/>
                    <a:pt x="1283340" y="1334279"/>
                    <a:pt x="1283340" y="1391646"/>
                  </a:cubicBezTo>
                  <a:cubicBezTo>
                    <a:pt x="1283340" y="1487587"/>
                    <a:pt x="1265042" y="1572649"/>
                    <a:pt x="1228446" y="1646830"/>
                  </a:cubicBezTo>
                  <a:cubicBezTo>
                    <a:pt x="1191850" y="1721012"/>
                    <a:pt x="1140912" y="1783324"/>
                    <a:pt x="1075632" y="1833768"/>
                  </a:cubicBezTo>
                  <a:cubicBezTo>
                    <a:pt x="1010353" y="1884211"/>
                    <a:pt x="932215" y="1922538"/>
                    <a:pt x="841219" y="1948749"/>
                  </a:cubicBezTo>
                  <a:cubicBezTo>
                    <a:pt x="750223" y="1974960"/>
                    <a:pt x="650819" y="1988065"/>
                    <a:pt x="543009" y="1988065"/>
                  </a:cubicBezTo>
                  <a:cubicBezTo>
                    <a:pt x="477729" y="1988065"/>
                    <a:pt x="416406" y="1983367"/>
                    <a:pt x="359039" y="1973971"/>
                  </a:cubicBezTo>
                  <a:cubicBezTo>
                    <a:pt x="301672" y="1964574"/>
                    <a:pt x="250981" y="1952953"/>
                    <a:pt x="206967" y="1939105"/>
                  </a:cubicBezTo>
                  <a:cubicBezTo>
                    <a:pt x="162952" y="1925258"/>
                    <a:pt x="126603" y="1910916"/>
                    <a:pt x="97920" y="1896080"/>
                  </a:cubicBezTo>
                  <a:cubicBezTo>
                    <a:pt x="69236" y="1881244"/>
                    <a:pt x="50444" y="1869869"/>
                    <a:pt x="41542" y="1861957"/>
                  </a:cubicBezTo>
                  <a:cubicBezTo>
                    <a:pt x="32640" y="1854044"/>
                    <a:pt x="25964" y="1845142"/>
                    <a:pt x="21513" y="1835251"/>
                  </a:cubicBezTo>
                  <a:cubicBezTo>
                    <a:pt x="17062" y="1825360"/>
                    <a:pt x="13106" y="1813739"/>
                    <a:pt x="9644" y="1800386"/>
                  </a:cubicBezTo>
                  <a:cubicBezTo>
                    <a:pt x="6182" y="1787033"/>
                    <a:pt x="3709" y="1770219"/>
                    <a:pt x="2226" y="1749943"/>
                  </a:cubicBezTo>
                  <a:cubicBezTo>
                    <a:pt x="742" y="1729666"/>
                    <a:pt x="0" y="1705186"/>
                    <a:pt x="0" y="1676503"/>
                  </a:cubicBezTo>
                  <a:cubicBezTo>
                    <a:pt x="0" y="1629027"/>
                    <a:pt x="3957" y="1596139"/>
                    <a:pt x="11869" y="1577841"/>
                  </a:cubicBezTo>
                  <a:cubicBezTo>
                    <a:pt x="19782" y="1559543"/>
                    <a:pt x="31651" y="1550394"/>
                    <a:pt x="47476" y="1550394"/>
                  </a:cubicBezTo>
                  <a:cubicBezTo>
                    <a:pt x="57367" y="1550394"/>
                    <a:pt x="74429" y="1557071"/>
                    <a:pt x="98662" y="1570423"/>
                  </a:cubicBezTo>
                  <a:cubicBezTo>
                    <a:pt x="122894" y="1583776"/>
                    <a:pt x="153803" y="1598118"/>
                    <a:pt x="191389" y="1613449"/>
                  </a:cubicBezTo>
                  <a:cubicBezTo>
                    <a:pt x="228974" y="1628779"/>
                    <a:pt x="272988" y="1643121"/>
                    <a:pt x="323432" y="1656474"/>
                  </a:cubicBezTo>
                  <a:cubicBezTo>
                    <a:pt x="373875" y="1669827"/>
                    <a:pt x="431242" y="1676503"/>
                    <a:pt x="495533" y="1676503"/>
                  </a:cubicBezTo>
                  <a:cubicBezTo>
                    <a:pt x="549933" y="1676503"/>
                    <a:pt x="597903" y="1670074"/>
                    <a:pt x="639445" y="1657216"/>
                  </a:cubicBezTo>
                  <a:cubicBezTo>
                    <a:pt x="680987" y="1644357"/>
                    <a:pt x="716346" y="1626307"/>
                    <a:pt x="745525" y="1603063"/>
                  </a:cubicBezTo>
                  <a:cubicBezTo>
                    <a:pt x="774703" y="1579820"/>
                    <a:pt x="796462" y="1551631"/>
                    <a:pt x="810804" y="1518496"/>
                  </a:cubicBezTo>
                  <a:cubicBezTo>
                    <a:pt x="825146" y="1485362"/>
                    <a:pt x="832317" y="1448518"/>
                    <a:pt x="832317" y="1407966"/>
                  </a:cubicBezTo>
                  <a:cubicBezTo>
                    <a:pt x="832317" y="1363457"/>
                    <a:pt x="823662" y="1323399"/>
                    <a:pt x="806353" y="1287792"/>
                  </a:cubicBezTo>
                  <a:cubicBezTo>
                    <a:pt x="789044" y="1252184"/>
                    <a:pt x="763328" y="1221770"/>
                    <a:pt x="729205" y="1196548"/>
                  </a:cubicBezTo>
                  <a:cubicBezTo>
                    <a:pt x="695081" y="1171327"/>
                    <a:pt x="652056" y="1151792"/>
                    <a:pt x="600129" y="1137945"/>
                  </a:cubicBezTo>
                  <a:cubicBezTo>
                    <a:pt x="548202" y="1124098"/>
                    <a:pt x="487126" y="1117174"/>
                    <a:pt x="416900" y="1117174"/>
                  </a:cubicBezTo>
                  <a:lnTo>
                    <a:pt x="250734" y="1117174"/>
                  </a:lnTo>
                  <a:cubicBezTo>
                    <a:pt x="237876" y="1117174"/>
                    <a:pt x="226996" y="1115443"/>
                    <a:pt x="218094" y="1111981"/>
                  </a:cubicBezTo>
                  <a:cubicBezTo>
                    <a:pt x="209192" y="1108520"/>
                    <a:pt x="201774" y="1101349"/>
                    <a:pt x="195839" y="1090469"/>
                  </a:cubicBezTo>
                  <a:cubicBezTo>
                    <a:pt x="189905" y="1079589"/>
                    <a:pt x="185701" y="1064505"/>
                    <a:pt x="183229" y="1045218"/>
                  </a:cubicBezTo>
                  <a:cubicBezTo>
                    <a:pt x="180756" y="1025931"/>
                    <a:pt x="179519" y="1000957"/>
                    <a:pt x="179519" y="970295"/>
                  </a:cubicBezTo>
                  <a:cubicBezTo>
                    <a:pt x="179519" y="941611"/>
                    <a:pt x="180756" y="918120"/>
                    <a:pt x="183229" y="899822"/>
                  </a:cubicBezTo>
                  <a:cubicBezTo>
                    <a:pt x="185701" y="881524"/>
                    <a:pt x="189658" y="867430"/>
                    <a:pt x="195098" y="857539"/>
                  </a:cubicBezTo>
                  <a:cubicBezTo>
                    <a:pt x="200538" y="847648"/>
                    <a:pt x="207461" y="840724"/>
                    <a:pt x="215868" y="836768"/>
                  </a:cubicBezTo>
                  <a:cubicBezTo>
                    <a:pt x="224276" y="832812"/>
                    <a:pt x="234414" y="830833"/>
                    <a:pt x="246283" y="830833"/>
                  </a:cubicBezTo>
                  <a:lnTo>
                    <a:pt x="413933" y="830833"/>
                  </a:lnTo>
                  <a:cubicBezTo>
                    <a:pt x="471300" y="830833"/>
                    <a:pt x="522238" y="824157"/>
                    <a:pt x="566747" y="810804"/>
                  </a:cubicBezTo>
                  <a:cubicBezTo>
                    <a:pt x="611256" y="797452"/>
                    <a:pt x="648594" y="778412"/>
                    <a:pt x="678761" y="753685"/>
                  </a:cubicBezTo>
                  <a:cubicBezTo>
                    <a:pt x="708928" y="728957"/>
                    <a:pt x="731925" y="699038"/>
                    <a:pt x="747750" y="663925"/>
                  </a:cubicBezTo>
                  <a:cubicBezTo>
                    <a:pt x="763575" y="628812"/>
                    <a:pt x="771488" y="589991"/>
                    <a:pt x="771488" y="547460"/>
                  </a:cubicBezTo>
                  <a:cubicBezTo>
                    <a:pt x="771488" y="514820"/>
                    <a:pt x="766048" y="483911"/>
                    <a:pt x="755168" y="454733"/>
                  </a:cubicBezTo>
                  <a:cubicBezTo>
                    <a:pt x="744288" y="425555"/>
                    <a:pt x="728215" y="400333"/>
                    <a:pt x="706950" y="379068"/>
                  </a:cubicBezTo>
                  <a:cubicBezTo>
                    <a:pt x="685685" y="357803"/>
                    <a:pt x="658238" y="340988"/>
                    <a:pt x="624609" y="328625"/>
                  </a:cubicBezTo>
                  <a:cubicBezTo>
                    <a:pt x="590980" y="316261"/>
                    <a:pt x="551416" y="310079"/>
                    <a:pt x="505918" y="310079"/>
                  </a:cubicBezTo>
                  <a:cubicBezTo>
                    <a:pt x="454486" y="310079"/>
                    <a:pt x="406020" y="317745"/>
                    <a:pt x="360522" y="333075"/>
                  </a:cubicBezTo>
                  <a:cubicBezTo>
                    <a:pt x="315024" y="348406"/>
                    <a:pt x="274225" y="365221"/>
                    <a:pt x="238123" y="383519"/>
                  </a:cubicBezTo>
                  <a:cubicBezTo>
                    <a:pt x="202021" y="401817"/>
                    <a:pt x="171360" y="418879"/>
                    <a:pt x="146138" y="434704"/>
                  </a:cubicBezTo>
                  <a:cubicBezTo>
                    <a:pt x="120916" y="450530"/>
                    <a:pt x="102371" y="458442"/>
                    <a:pt x="90502" y="458442"/>
                  </a:cubicBezTo>
                  <a:cubicBezTo>
                    <a:pt x="82589" y="458442"/>
                    <a:pt x="75665" y="456711"/>
                    <a:pt x="69731" y="453250"/>
                  </a:cubicBezTo>
                  <a:cubicBezTo>
                    <a:pt x="63796" y="449788"/>
                    <a:pt x="58851" y="443111"/>
                    <a:pt x="54895" y="433221"/>
                  </a:cubicBezTo>
                  <a:cubicBezTo>
                    <a:pt x="50938" y="423330"/>
                    <a:pt x="47971" y="408988"/>
                    <a:pt x="45993" y="390195"/>
                  </a:cubicBezTo>
                  <a:cubicBezTo>
                    <a:pt x="44015" y="371403"/>
                    <a:pt x="43026" y="347170"/>
                    <a:pt x="43026" y="317497"/>
                  </a:cubicBezTo>
                  <a:cubicBezTo>
                    <a:pt x="43026" y="292770"/>
                    <a:pt x="43520" y="272247"/>
                    <a:pt x="44509" y="255927"/>
                  </a:cubicBezTo>
                  <a:cubicBezTo>
                    <a:pt x="45498" y="239607"/>
                    <a:pt x="47476" y="226007"/>
                    <a:pt x="50444" y="215127"/>
                  </a:cubicBezTo>
                  <a:cubicBezTo>
                    <a:pt x="53411" y="204247"/>
                    <a:pt x="57120" y="194851"/>
                    <a:pt x="61571" y="186938"/>
                  </a:cubicBezTo>
                  <a:cubicBezTo>
                    <a:pt x="66022" y="179025"/>
                    <a:pt x="73193" y="170371"/>
                    <a:pt x="83084" y="160974"/>
                  </a:cubicBezTo>
                  <a:cubicBezTo>
                    <a:pt x="92974" y="151578"/>
                    <a:pt x="113251" y="137483"/>
                    <a:pt x="143912" y="118691"/>
                  </a:cubicBezTo>
                  <a:cubicBezTo>
                    <a:pt x="174574" y="99898"/>
                    <a:pt x="213148" y="81600"/>
                    <a:pt x="259636" y="63797"/>
                  </a:cubicBezTo>
                  <a:cubicBezTo>
                    <a:pt x="306123" y="45993"/>
                    <a:pt x="359781" y="30910"/>
                    <a:pt x="420609" y="18546"/>
                  </a:cubicBezTo>
                  <a:cubicBezTo>
                    <a:pt x="481438" y="6182"/>
                    <a:pt x="547460" y="0"/>
                    <a:pt x="6186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Flèche : pentagone 1">
            <a:extLst>
              <a:ext uri="{FF2B5EF4-FFF2-40B4-BE49-F238E27FC236}">
                <a16:creationId xmlns:a16="http://schemas.microsoft.com/office/drawing/2014/main" id="{402B7FC4-A6A3-4805-ACF2-2BF9ABDBA96E}"/>
              </a:ext>
            </a:extLst>
          </p:cNvPr>
          <p:cNvSpPr/>
          <p:nvPr/>
        </p:nvSpPr>
        <p:spPr>
          <a:xfrm>
            <a:off x="457200" y="273451"/>
            <a:ext cx="2106118" cy="1111215"/>
          </a:xfrm>
          <a:prstGeom prst="homePlate">
            <a:avLst/>
          </a:prstGeom>
          <a:solidFill>
            <a:schemeClr val="accent5"/>
          </a:solidFill>
          <a:scene3d>
            <a:camera prst="orthographicFront"/>
            <a:lightRig rig="threePt" dir="t"/>
          </a:scene3d>
          <a:sp3d>
            <a:bevelT w="139700" h="114300"/>
            <a:bevelB w="1143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t>PALIER 2</a:t>
            </a:r>
          </a:p>
        </p:txBody>
      </p:sp>
      <p:pic>
        <p:nvPicPr>
          <p:cNvPr id="23" name="Espace réservé du contenu 3">
            <a:extLst>
              <a:ext uri="{FF2B5EF4-FFF2-40B4-BE49-F238E27FC236}">
                <a16:creationId xmlns:a16="http://schemas.microsoft.com/office/drawing/2014/main" id="{141E723E-9F34-48F5-BE14-ED3D17434D5E}"/>
              </a:ext>
            </a:extLst>
          </p:cNvPr>
          <p:cNvPicPr>
            <a:picLocks noGrp="1" noChangeAspect="1"/>
          </p:cNvPicPr>
          <p:nvPr>
            <p:ph idx="1"/>
          </p:nvPr>
        </p:nvPicPr>
        <p:blipFill>
          <a:blip r:embed="rId2"/>
          <a:stretch>
            <a:fillRect/>
          </a:stretch>
        </p:blipFill>
        <p:spPr>
          <a:xfrm>
            <a:off x="1136469" y="2978523"/>
            <a:ext cx="9509759" cy="3582239"/>
          </a:xfrm>
          <a:prstGeom prst="rect">
            <a:avLst/>
          </a:prstGeom>
        </p:spPr>
      </p:pic>
      <p:pic>
        <p:nvPicPr>
          <p:cNvPr id="24" name="Image 23">
            <a:extLst>
              <a:ext uri="{FF2B5EF4-FFF2-40B4-BE49-F238E27FC236}">
                <a16:creationId xmlns:a16="http://schemas.microsoft.com/office/drawing/2014/main" id="{19E27485-FA2A-4AD1-B84C-21EC9E185A7C}"/>
              </a:ext>
            </a:extLst>
          </p:cNvPr>
          <p:cNvPicPr>
            <a:picLocks noChangeAspect="1"/>
          </p:cNvPicPr>
          <p:nvPr/>
        </p:nvPicPr>
        <p:blipFill>
          <a:blip r:embed="rId3"/>
          <a:stretch>
            <a:fillRect/>
          </a:stretch>
        </p:blipFill>
        <p:spPr>
          <a:xfrm>
            <a:off x="1136468" y="1662194"/>
            <a:ext cx="9509759" cy="1388882"/>
          </a:xfrm>
          <a:prstGeom prst="rect">
            <a:avLst/>
          </a:prstGeom>
        </p:spPr>
      </p:pic>
    </p:spTree>
    <p:extLst>
      <p:ext uri="{BB962C8B-B14F-4D97-AF65-F5344CB8AC3E}">
        <p14:creationId xmlns:p14="http://schemas.microsoft.com/office/powerpoint/2010/main" val="33686426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2609869-9E80-471B-A487-A53288E0E7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re 9">
            <a:extLst>
              <a:ext uri="{FF2B5EF4-FFF2-40B4-BE49-F238E27FC236}">
                <a16:creationId xmlns:a16="http://schemas.microsoft.com/office/drawing/2014/main" id="{CD515E10-14BB-44FB-BF12-B1819EF831E0}"/>
              </a:ext>
            </a:extLst>
          </p:cNvPr>
          <p:cNvSpPr>
            <a:spLocks noGrp="1"/>
          </p:cNvSpPr>
          <p:nvPr>
            <p:ph type="title"/>
          </p:nvPr>
        </p:nvSpPr>
        <p:spPr>
          <a:xfrm>
            <a:off x="9542669" y="134053"/>
            <a:ext cx="1790075" cy="1325563"/>
          </a:xfrm>
        </p:spPr>
        <p:txBody>
          <a:bodyPr/>
          <a:lstStyle/>
          <a:p>
            <a:r>
              <a:rPr lang="fr-FR" dirty="0">
                <a:solidFill>
                  <a:schemeClr val="bg1"/>
                </a:solidFill>
              </a:rPr>
              <a:t>paliers</a:t>
            </a:r>
          </a:p>
        </p:txBody>
      </p:sp>
      <p:grpSp>
        <p:nvGrpSpPr>
          <p:cNvPr id="18" name="Group 13">
            <a:extLst>
              <a:ext uri="{FF2B5EF4-FFF2-40B4-BE49-F238E27FC236}">
                <a16:creationId xmlns:a16="http://schemas.microsoft.com/office/drawing/2014/main" id="{1CCC7DC8-A5DC-43F3-9AEC-CF9001E5A8A9}"/>
              </a:ext>
            </a:extLst>
          </p:cNvPr>
          <p:cNvGrpSpPr>
            <a:grpSpLocks noChangeAspect="1"/>
          </p:cNvGrpSpPr>
          <p:nvPr/>
        </p:nvGrpSpPr>
        <p:grpSpPr>
          <a:xfrm>
            <a:off x="8741539" y="348401"/>
            <a:ext cx="687860" cy="687860"/>
            <a:chOff x="1382806" y="3668806"/>
            <a:chExt cx="3025589" cy="3025588"/>
          </a:xfrm>
        </p:grpSpPr>
        <p:sp>
          <p:nvSpPr>
            <p:cNvPr id="20" name="Rectangle 19">
              <a:extLst>
                <a:ext uri="{FF2B5EF4-FFF2-40B4-BE49-F238E27FC236}">
                  <a16:creationId xmlns:a16="http://schemas.microsoft.com/office/drawing/2014/main" id="{7178520D-A500-4D00-A2A8-BE0842F38337}"/>
                </a:ext>
              </a:extLst>
            </p:cNvPr>
            <p:cNvSpPr/>
            <p:nvPr/>
          </p:nvSpPr>
          <p:spPr>
            <a:xfrm>
              <a:off x="1382806" y="3668806"/>
              <a:ext cx="3025588" cy="3025588"/>
            </a:xfrm>
            <a:prstGeom prst="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15">
              <a:extLst>
                <a:ext uri="{FF2B5EF4-FFF2-40B4-BE49-F238E27FC236}">
                  <a16:creationId xmlns:a16="http://schemas.microsoft.com/office/drawing/2014/main" id="{860CCB7B-C564-4454-B5D1-77E6C5FE8368}"/>
                </a:ext>
              </a:extLst>
            </p:cNvPr>
            <p:cNvSpPr txBox="1"/>
            <p:nvPr/>
          </p:nvSpPr>
          <p:spPr>
            <a:xfrm>
              <a:off x="2301328" y="4390328"/>
              <a:ext cx="2107067" cy="2304066"/>
            </a:xfrm>
            <a:custGeom>
              <a:avLst/>
              <a:gdLst>
                <a:gd name="connsiteX0" fmla="*/ 163419 w 2107067"/>
                <a:gd name="connsiteY0" fmla="*/ 966904 h 2304066"/>
                <a:gd name="connsiteX1" fmla="*/ 194031 w 2107067"/>
                <a:gd name="connsiteY1" fmla="*/ 971774 h 2304066"/>
                <a:gd name="connsiteX2" fmla="*/ 360197 w 2107067"/>
                <a:gd name="connsiteY2" fmla="*/ 971774 h 2304066"/>
                <a:gd name="connsiteX3" fmla="*/ 543426 w 2107067"/>
                <a:gd name="connsiteY3" fmla="*/ 992545 h 2304066"/>
                <a:gd name="connsiteX4" fmla="*/ 672502 w 2107067"/>
                <a:gd name="connsiteY4" fmla="*/ 1051148 h 2304066"/>
                <a:gd name="connsiteX5" fmla="*/ 749650 w 2107067"/>
                <a:gd name="connsiteY5" fmla="*/ 1142392 h 2304066"/>
                <a:gd name="connsiteX6" fmla="*/ 775614 w 2107067"/>
                <a:gd name="connsiteY6" fmla="*/ 1262566 h 2304066"/>
                <a:gd name="connsiteX7" fmla="*/ 754101 w 2107067"/>
                <a:gd name="connsiteY7" fmla="*/ 1373096 h 2304066"/>
                <a:gd name="connsiteX8" fmla="*/ 727025 w 2107067"/>
                <a:gd name="connsiteY8" fmla="*/ 1419089 h 2304066"/>
                <a:gd name="connsiteX9" fmla="*/ 707462 w 2107067"/>
                <a:gd name="connsiteY9" fmla="*/ 1438843 h 2304066"/>
                <a:gd name="connsiteX10" fmla="*/ 449215 w 2107067"/>
                <a:gd name="connsiteY10" fmla="*/ 164679 h 2304066"/>
                <a:gd name="connsiteX11" fmla="*/ 567906 w 2107067"/>
                <a:gd name="connsiteY11" fmla="*/ 183225 h 2304066"/>
                <a:gd name="connsiteX12" fmla="*/ 650247 w 2107067"/>
                <a:gd name="connsiteY12" fmla="*/ 233668 h 2304066"/>
                <a:gd name="connsiteX13" fmla="*/ 698465 w 2107067"/>
                <a:gd name="connsiteY13" fmla="*/ 309333 h 2304066"/>
                <a:gd name="connsiteX14" fmla="*/ 714785 w 2107067"/>
                <a:gd name="connsiteY14" fmla="*/ 402060 h 2304066"/>
                <a:gd name="connsiteX15" fmla="*/ 691047 w 2107067"/>
                <a:gd name="connsiteY15" fmla="*/ 518525 h 2304066"/>
                <a:gd name="connsiteX16" fmla="*/ 622058 w 2107067"/>
                <a:gd name="connsiteY16" fmla="*/ 608285 h 2304066"/>
                <a:gd name="connsiteX17" fmla="*/ 510044 w 2107067"/>
                <a:gd name="connsiteY17" fmla="*/ 665404 h 2304066"/>
                <a:gd name="connsiteX18" fmla="*/ 447542 w 2107067"/>
                <a:gd name="connsiteY18" fmla="*/ 678520 h 2304066"/>
                <a:gd name="connsiteX19" fmla="*/ 23160 w 2107067"/>
                <a:gd name="connsiteY19" fmla="*/ 310383 h 2304066"/>
                <a:gd name="connsiteX20" fmla="*/ 33799 w 2107067"/>
                <a:gd name="connsiteY20" fmla="*/ 313042 h 2304066"/>
                <a:gd name="connsiteX21" fmla="*/ 89435 w 2107067"/>
                <a:gd name="connsiteY21" fmla="*/ 289304 h 2304066"/>
                <a:gd name="connsiteX22" fmla="*/ 181420 w 2107067"/>
                <a:gd name="connsiteY22" fmla="*/ 238119 h 2304066"/>
                <a:gd name="connsiteX23" fmla="*/ 303819 w 2107067"/>
                <a:gd name="connsiteY23" fmla="*/ 187675 h 2304066"/>
                <a:gd name="connsiteX24" fmla="*/ 449215 w 2107067"/>
                <a:gd name="connsiteY24" fmla="*/ 164679 h 2304066"/>
                <a:gd name="connsiteX25" fmla="*/ 1007444 w 2107067"/>
                <a:gd name="connsiteY25" fmla="*/ 0 h 2304066"/>
                <a:gd name="connsiteX26" fmla="*/ 2107067 w 2107067"/>
                <a:gd name="connsiteY26" fmla="*/ 953887 h 2304066"/>
                <a:gd name="connsiteX27" fmla="*/ 2107067 w 2107067"/>
                <a:gd name="connsiteY27" fmla="*/ 2304066 h 2304066"/>
                <a:gd name="connsiteX28" fmla="*/ 665098 w 2107067"/>
                <a:gd name="connsiteY28" fmla="*/ 2304066 h 2304066"/>
                <a:gd name="connsiteX29" fmla="*/ 0 w 2107067"/>
                <a:gd name="connsiteY29" fmla="*/ 1727116 h 2304066"/>
                <a:gd name="connsiteX30" fmla="*/ 5610 w 2107067"/>
                <a:gd name="connsiteY30" fmla="*/ 1731022 h 2304066"/>
                <a:gd name="connsiteX31" fmla="*/ 41217 w 2107067"/>
                <a:gd name="connsiteY31" fmla="*/ 1750680 h 2304066"/>
                <a:gd name="connsiteX32" fmla="*/ 150264 w 2107067"/>
                <a:gd name="connsiteY32" fmla="*/ 1793705 h 2304066"/>
                <a:gd name="connsiteX33" fmla="*/ 302336 w 2107067"/>
                <a:gd name="connsiteY33" fmla="*/ 1828571 h 2304066"/>
                <a:gd name="connsiteX34" fmla="*/ 486306 w 2107067"/>
                <a:gd name="connsiteY34" fmla="*/ 1842665 h 2304066"/>
                <a:gd name="connsiteX35" fmla="*/ 784516 w 2107067"/>
                <a:gd name="connsiteY35" fmla="*/ 1803349 h 2304066"/>
                <a:gd name="connsiteX36" fmla="*/ 1018929 w 2107067"/>
                <a:gd name="connsiteY36" fmla="*/ 1688368 h 2304066"/>
                <a:gd name="connsiteX37" fmla="*/ 1171743 w 2107067"/>
                <a:gd name="connsiteY37" fmla="*/ 1501430 h 2304066"/>
                <a:gd name="connsiteX38" fmla="*/ 1226637 w 2107067"/>
                <a:gd name="connsiteY38" fmla="*/ 1246246 h 2304066"/>
                <a:gd name="connsiteX39" fmla="*/ 1196965 w 2107067"/>
                <a:gd name="connsiteY39" fmla="*/ 1085272 h 2304066"/>
                <a:gd name="connsiteX40" fmla="*/ 1111656 w 2107067"/>
                <a:gd name="connsiteY40" fmla="*/ 951003 h 2304066"/>
                <a:gd name="connsiteX41" fmla="*/ 975904 w 2107067"/>
                <a:gd name="connsiteY41" fmla="*/ 852342 h 2304066"/>
                <a:gd name="connsiteX42" fmla="*/ 794901 w 2107067"/>
                <a:gd name="connsiteY42" fmla="*/ 801157 h 2304066"/>
                <a:gd name="connsiteX43" fmla="*/ 794901 w 2107067"/>
                <a:gd name="connsiteY43" fmla="*/ 796706 h 2304066"/>
                <a:gd name="connsiteX44" fmla="*/ 944006 w 2107067"/>
                <a:gd name="connsiteY44" fmla="*/ 734393 h 2304066"/>
                <a:gd name="connsiteX45" fmla="*/ 1051569 w 2107067"/>
                <a:gd name="connsiteY45" fmla="*/ 633507 h 2304066"/>
                <a:gd name="connsiteX46" fmla="*/ 1116849 w 2107067"/>
                <a:gd name="connsiteY46" fmla="*/ 498496 h 2304066"/>
                <a:gd name="connsiteX47" fmla="*/ 1139103 w 2107067"/>
                <a:gd name="connsiteY47" fmla="*/ 335297 h 2304066"/>
                <a:gd name="connsiteX48" fmla="*/ 1101271 w 2107067"/>
                <a:gd name="connsiteY48" fmla="*/ 132781 h 2304066"/>
                <a:gd name="connsiteX49" fmla="*/ 1054536 w 2107067"/>
                <a:gd name="connsiteY49" fmla="*/ 50069 h 230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107067" h="2304066">
                  <a:moveTo>
                    <a:pt x="163419" y="966904"/>
                  </a:moveTo>
                  <a:lnTo>
                    <a:pt x="194031" y="971774"/>
                  </a:lnTo>
                  <a:lnTo>
                    <a:pt x="360197" y="971774"/>
                  </a:lnTo>
                  <a:cubicBezTo>
                    <a:pt x="430423" y="971774"/>
                    <a:pt x="491499" y="978698"/>
                    <a:pt x="543426" y="992545"/>
                  </a:cubicBezTo>
                  <a:cubicBezTo>
                    <a:pt x="595353" y="1006392"/>
                    <a:pt x="638378" y="1025927"/>
                    <a:pt x="672502" y="1051148"/>
                  </a:cubicBezTo>
                  <a:cubicBezTo>
                    <a:pt x="706625" y="1076370"/>
                    <a:pt x="732341" y="1106784"/>
                    <a:pt x="749650" y="1142392"/>
                  </a:cubicBezTo>
                  <a:cubicBezTo>
                    <a:pt x="766959" y="1177999"/>
                    <a:pt x="775614" y="1218057"/>
                    <a:pt x="775614" y="1262566"/>
                  </a:cubicBezTo>
                  <a:cubicBezTo>
                    <a:pt x="775614" y="1303118"/>
                    <a:pt x="768443" y="1339962"/>
                    <a:pt x="754101" y="1373096"/>
                  </a:cubicBezTo>
                  <a:cubicBezTo>
                    <a:pt x="746930" y="1389664"/>
                    <a:pt x="737905" y="1404995"/>
                    <a:pt x="727025" y="1419089"/>
                  </a:cubicBezTo>
                  <a:lnTo>
                    <a:pt x="707462" y="1438843"/>
                  </a:lnTo>
                  <a:close/>
                  <a:moveTo>
                    <a:pt x="449215" y="164679"/>
                  </a:moveTo>
                  <a:cubicBezTo>
                    <a:pt x="494713" y="164679"/>
                    <a:pt x="534277" y="170861"/>
                    <a:pt x="567906" y="183225"/>
                  </a:cubicBezTo>
                  <a:cubicBezTo>
                    <a:pt x="601535" y="195588"/>
                    <a:pt x="628982" y="212403"/>
                    <a:pt x="650247" y="233668"/>
                  </a:cubicBezTo>
                  <a:cubicBezTo>
                    <a:pt x="671512" y="254933"/>
                    <a:pt x="687585" y="280155"/>
                    <a:pt x="698465" y="309333"/>
                  </a:cubicBezTo>
                  <a:cubicBezTo>
                    <a:pt x="709345" y="338511"/>
                    <a:pt x="714785" y="369420"/>
                    <a:pt x="714785" y="402060"/>
                  </a:cubicBezTo>
                  <a:cubicBezTo>
                    <a:pt x="714785" y="444591"/>
                    <a:pt x="706872" y="483412"/>
                    <a:pt x="691047" y="518525"/>
                  </a:cubicBezTo>
                  <a:cubicBezTo>
                    <a:pt x="675222" y="553638"/>
                    <a:pt x="652225" y="583557"/>
                    <a:pt x="622058" y="608285"/>
                  </a:cubicBezTo>
                  <a:cubicBezTo>
                    <a:pt x="591891" y="633012"/>
                    <a:pt x="554553" y="652052"/>
                    <a:pt x="510044" y="665404"/>
                  </a:cubicBezTo>
                  <a:lnTo>
                    <a:pt x="447542" y="678520"/>
                  </a:lnTo>
                  <a:lnTo>
                    <a:pt x="23160" y="310383"/>
                  </a:lnTo>
                  <a:lnTo>
                    <a:pt x="33799" y="313042"/>
                  </a:lnTo>
                  <a:cubicBezTo>
                    <a:pt x="45668" y="313042"/>
                    <a:pt x="64213" y="305130"/>
                    <a:pt x="89435" y="289304"/>
                  </a:cubicBezTo>
                  <a:cubicBezTo>
                    <a:pt x="114657" y="273479"/>
                    <a:pt x="145318" y="256417"/>
                    <a:pt x="181420" y="238119"/>
                  </a:cubicBezTo>
                  <a:cubicBezTo>
                    <a:pt x="217522" y="219821"/>
                    <a:pt x="258321" y="203006"/>
                    <a:pt x="303819" y="187675"/>
                  </a:cubicBezTo>
                  <a:cubicBezTo>
                    <a:pt x="349317" y="172345"/>
                    <a:pt x="397783" y="164679"/>
                    <a:pt x="449215" y="164679"/>
                  </a:cubicBezTo>
                  <a:close/>
                  <a:moveTo>
                    <a:pt x="1007444" y="0"/>
                  </a:moveTo>
                  <a:lnTo>
                    <a:pt x="2107067" y="953887"/>
                  </a:lnTo>
                  <a:lnTo>
                    <a:pt x="2107067" y="2304066"/>
                  </a:lnTo>
                  <a:lnTo>
                    <a:pt x="665098" y="2304066"/>
                  </a:lnTo>
                  <a:lnTo>
                    <a:pt x="0" y="1727116"/>
                  </a:lnTo>
                  <a:lnTo>
                    <a:pt x="5610" y="1731022"/>
                  </a:lnTo>
                  <a:cubicBezTo>
                    <a:pt x="15006" y="1736709"/>
                    <a:pt x="26875" y="1743262"/>
                    <a:pt x="41217" y="1750680"/>
                  </a:cubicBezTo>
                  <a:cubicBezTo>
                    <a:pt x="69900" y="1765516"/>
                    <a:pt x="106249" y="1779858"/>
                    <a:pt x="150264" y="1793705"/>
                  </a:cubicBezTo>
                  <a:cubicBezTo>
                    <a:pt x="194278" y="1807553"/>
                    <a:pt x="244969" y="1819174"/>
                    <a:pt x="302336" y="1828571"/>
                  </a:cubicBezTo>
                  <a:cubicBezTo>
                    <a:pt x="359703" y="1837967"/>
                    <a:pt x="421026" y="1842665"/>
                    <a:pt x="486306" y="1842665"/>
                  </a:cubicBezTo>
                  <a:cubicBezTo>
                    <a:pt x="594116" y="1842665"/>
                    <a:pt x="693520" y="1829560"/>
                    <a:pt x="784516" y="1803349"/>
                  </a:cubicBezTo>
                  <a:cubicBezTo>
                    <a:pt x="875512" y="1777138"/>
                    <a:pt x="953650" y="1738811"/>
                    <a:pt x="1018929" y="1688368"/>
                  </a:cubicBezTo>
                  <a:cubicBezTo>
                    <a:pt x="1084209" y="1637924"/>
                    <a:pt x="1135147" y="1575612"/>
                    <a:pt x="1171743" y="1501430"/>
                  </a:cubicBezTo>
                  <a:cubicBezTo>
                    <a:pt x="1208339" y="1427249"/>
                    <a:pt x="1226637" y="1342187"/>
                    <a:pt x="1226637" y="1246246"/>
                  </a:cubicBezTo>
                  <a:cubicBezTo>
                    <a:pt x="1226637" y="1188879"/>
                    <a:pt x="1216747" y="1135221"/>
                    <a:pt x="1196965" y="1085272"/>
                  </a:cubicBezTo>
                  <a:cubicBezTo>
                    <a:pt x="1177183" y="1035323"/>
                    <a:pt x="1148747" y="990567"/>
                    <a:pt x="1111656" y="951003"/>
                  </a:cubicBezTo>
                  <a:cubicBezTo>
                    <a:pt x="1074565" y="911440"/>
                    <a:pt x="1029315" y="878553"/>
                    <a:pt x="975904" y="852342"/>
                  </a:cubicBezTo>
                  <a:cubicBezTo>
                    <a:pt x="922493" y="826131"/>
                    <a:pt x="862159" y="809069"/>
                    <a:pt x="794901" y="801157"/>
                  </a:cubicBezTo>
                  <a:lnTo>
                    <a:pt x="794901" y="796706"/>
                  </a:lnTo>
                  <a:cubicBezTo>
                    <a:pt x="851279" y="782859"/>
                    <a:pt x="900981" y="762088"/>
                    <a:pt x="944006" y="734393"/>
                  </a:cubicBezTo>
                  <a:cubicBezTo>
                    <a:pt x="987031" y="706699"/>
                    <a:pt x="1022886" y="673070"/>
                    <a:pt x="1051569" y="633507"/>
                  </a:cubicBezTo>
                  <a:cubicBezTo>
                    <a:pt x="1080253" y="593943"/>
                    <a:pt x="1102013" y="548939"/>
                    <a:pt x="1116849" y="498496"/>
                  </a:cubicBezTo>
                  <a:cubicBezTo>
                    <a:pt x="1131685" y="448053"/>
                    <a:pt x="1139103" y="393653"/>
                    <a:pt x="1139103" y="335297"/>
                  </a:cubicBezTo>
                  <a:cubicBezTo>
                    <a:pt x="1139103" y="260126"/>
                    <a:pt x="1126492" y="192621"/>
                    <a:pt x="1101271" y="132781"/>
                  </a:cubicBezTo>
                  <a:cubicBezTo>
                    <a:pt x="1088660" y="102861"/>
                    <a:pt x="1073082" y="75290"/>
                    <a:pt x="1054536" y="50069"/>
                  </a:cubicBez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p>
          </p:txBody>
        </p:sp>
        <p:sp>
          <p:nvSpPr>
            <p:cNvPr id="22" name="Freeform 16">
              <a:extLst>
                <a:ext uri="{FF2B5EF4-FFF2-40B4-BE49-F238E27FC236}">
                  <a16:creationId xmlns:a16="http://schemas.microsoft.com/office/drawing/2014/main" id="{AF3A5A92-478F-4298-AE92-135BFA440B2D}"/>
                </a:ext>
              </a:extLst>
            </p:cNvPr>
            <p:cNvSpPr/>
            <p:nvPr/>
          </p:nvSpPr>
          <p:spPr>
            <a:xfrm>
              <a:off x="2244624" y="4244929"/>
              <a:ext cx="1283340" cy="1988065"/>
            </a:xfrm>
            <a:custGeom>
              <a:avLst/>
              <a:gdLst/>
              <a:ahLst/>
              <a:cxnLst/>
              <a:rect l="l" t="t" r="r" b="b"/>
              <a:pathLst>
                <a:path w="1283340" h="1988065">
                  <a:moveTo>
                    <a:pt x="618674" y="0"/>
                  </a:moveTo>
                  <a:cubicBezTo>
                    <a:pt x="711648" y="0"/>
                    <a:pt x="793990" y="10880"/>
                    <a:pt x="865699" y="32640"/>
                  </a:cubicBezTo>
                  <a:cubicBezTo>
                    <a:pt x="937407" y="54400"/>
                    <a:pt x="997742" y="85804"/>
                    <a:pt x="1046701" y="126851"/>
                  </a:cubicBezTo>
                  <a:cubicBezTo>
                    <a:pt x="1095661" y="167898"/>
                    <a:pt x="1132752" y="218341"/>
                    <a:pt x="1157974" y="278181"/>
                  </a:cubicBezTo>
                  <a:cubicBezTo>
                    <a:pt x="1183195" y="338021"/>
                    <a:pt x="1195806" y="405526"/>
                    <a:pt x="1195806" y="480697"/>
                  </a:cubicBezTo>
                  <a:cubicBezTo>
                    <a:pt x="1195806" y="539053"/>
                    <a:pt x="1188388" y="593453"/>
                    <a:pt x="1173552" y="643896"/>
                  </a:cubicBezTo>
                  <a:cubicBezTo>
                    <a:pt x="1158716" y="694339"/>
                    <a:pt x="1136956" y="739343"/>
                    <a:pt x="1108272" y="778907"/>
                  </a:cubicBezTo>
                  <a:cubicBezTo>
                    <a:pt x="1079589" y="818470"/>
                    <a:pt x="1043734" y="852099"/>
                    <a:pt x="1000709" y="879793"/>
                  </a:cubicBezTo>
                  <a:cubicBezTo>
                    <a:pt x="957684" y="907488"/>
                    <a:pt x="907982" y="928259"/>
                    <a:pt x="851604" y="942106"/>
                  </a:cubicBezTo>
                  <a:lnTo>
                    <a:pt x="851604" y="946557"/>
                  </a:lnTo>
                  <a:cubicBezTo>
                    <a:pt x="918862" y="954469"/>
                    <a:pt x="979196" y="971531"/>
                    <a:pt x="1032607" y="997742"/>
                  </a:cubicBezTo>
                  <a:cubicBezTo>
                    <a:pt x="1086018" y="1023953"/>
                    <a:pt x="1131268" y="1056840"/>
                    <a:pt x="1168359" y="1096403"/>
                  </a:cubicBezTo>
                  <a:cubicBezTo>
                    <a:pt x="1205450" y="1135967"/>
                    <a:pt x="1233886" y="1180723"/>
                    <a:pt x="1253668" y="1230672"/>
                  </a:cubicBezTo>
                  <a:cubicBezTo>
                    <a:pt x="1273450" y="1280621"/>
                    <a:pt x="1283340" y="1334279"/>
                    <a:pt x="1283340" y="1391646"/>
                  </a:cubicBezTo>
                  <a:cubicBezTo>
                    <a:pt x="1283340" y="1487587"/>
                    <a:pt x="1265042" y="1572649"/>
                    <a:pt x="1228446" y="1646830"/>
                  </a:cubicBezTo>
                  <a:cubicBezTo>
                    <a:pt x="1191850" y="1721012"/>
                    <a:pt x="1140912" y="1783324"/>
                    <a:pt x="1075632" y="1833768"/>
                  </a:cubicBezTo>
                  <a:cubicBezTo>
                    <a:pt x="1010353" y="1884211"/>
                    <a:pt x="932215" y="1922538"/>
                    <a:pt x="841219" y="1948749"/>
                  </a:cubicBezTo>
                  <a:cubicBezTo>
                    <a:pt x="750223" y="1974960"/>
                    <a:pt x="650819" y="1988065"/>
                    <a:pt x="543009" y="1988065"/>
                  </a:cubicBezTo>
                  <a:cubicBezTo>
                    <a:pt x="477729" y="1988065"/>
                    <a:pt x="416406" y="1983367"/>
                    <a:pt x="359039" y="1973971"/>
                  </a:cubicBezTo>
                  <a:cubicBezTo>
                    <a:pt x="301672" y="1964574"/>
                    <a:pt x="250981" y="1952953"/>
                    <a:pt x="206967" y="1939105"/>
                  </a:cubicBezTo>
                  <a:cubicBezTo>
                    <a:pt x="162952" y="1925258"/>
                    <a:pt x="126603" y="1910916"/>
                    <a:pt x="97920" y="1896080"/>
                  </a:cubicBezTo>
                  <a:cubicBezTo>
                    <a:pt x="69236" y="1881244"/>
                    <a:pt x="50444" y="1869869"/>
                    <a:pt x="41542" y="1861957"/>
                  </a:cubicBezTo>
                  <a:cubicBezTo>
                    <a:pt x="32640" y="1854044"/>
                    <a:pt x="25964" y="1845142"/>
                    <a:pt x="21513" y="1835251"/>
                  </a:cubicBezTo>
                  <a:cubicBezTo>
                    <a:pt x="17062" y="1825360"/>
                    <a:pt x="13106" y="1813739"/>
                    <a:pt x="9644" y="1800386"/>
                  </a:cubicBezTo>
                  <a:cubicBezTo>
                    <a:pt x="6182" y="1787033"/>
                    <a:pt x="3709" y="1770219"/>
                    <a:pt x="2226" y="1749943"/>
                  </a:cubicBezTo>
                  <a:cubicBezTo>
                    <a:pt x="742" y="1729666"/>
                    <a:pt x="0" y="1705186"/>
                    <a:pt x="0" y="1676503"/>
                  </a:cubicBezTo>
                  <a:cubicBezTo>
                    <a:pt x="0" y="1629027"/>
                    <a:pt x="3957" y="1596139"/>
                    <a:pt x="11869" y="1577841"/>
                  </a:cubicBezTo>
                  <a:cubicBezTo>
                    <a:pt x="19782" y="1559543"/>
                    <a:pt x="31651" y="1550394"/>
                    <a:pt x="47476" y="1550394"/>
                  </a:cubicBezTo>
                  <a:cubicBezTo>
                    <a:pt x="57367" y="1550394"/>
                    <a:pt x="74429" y="1557071"/>
                    <a:pt x="98662" y="1570423"/>
                  </a:cubicBezTo>
                  <a:cubicBezTo>
                    <a:pt x="122894" y="1583776"/>
                    <a:pt x="153803" y="1598118"/>
                    <a:pt x="191389" y="1613449"/>
                  </a:cubicBezTo>
                  <a:cubicBezTo>
                    <a:pt x="228974" y="1628779"/>
                    <a:pt x="272988" y="1643121"/>
                    <a:pt x="323432" y="1656474"/>
                  </a:cubicBezTo>
                  <a:cubicBezTo>
                    <a:pt x="373875" y="1669827"/>
                    <a:pt x="431242" y="1676503"/>
                    <a:pt x="495533" y="1676503"/>
                  </a:cubicBezTo>
                  <a:cubicBezTo>
                    <a:pt x="549933" y="1676503"/>
                    <a:pt x="597903" y="1670074"/>
                    <a:pt x="639445" y="1657216"/>
                  </a:cubicBezTo>
                  <a:cubicBezTo>
                    <a:pt x="680987" y="1644357"/>
                    <a:pt x="716346" y="1626307"/>
                    <a:pt x="745525" y="1603063"/>
                  </a:cubicBezTo>
                  <a:cubicBezTo>
                    <a:pt x="774703" y="1579820"/>
                    <a:pt x="796462" y="1551631"/>
                    <a:pt x="810804" y="1518496"/>
                  </a:cubicBezTo>
                  <a:cubicBezTo>
                    <a:pt x="825146" y="1485362"/>
                    <a:pt x="832317" y="1448518"/>
                    <a:pt x="832317" y="1407966"/>
                  </a:cubicBezTo>
                  <a:cubicBezTo>
                    <a:pt x="832317" y="1363457"/>
                    <a:pt x="823662" y="1323399"/>
                    <a:pt x="806353" y="1287792"/>
                  </a:cubicBezTo>
                  <a:cubicBezTo>
                    <a:pt x="789044" y="1252184"/>
                    <a:pt x="763328" y="1221770"/>
                    <a:pt x="729205" y="1196548"/>
                  </a:cubicBezTo>
                  <a:cubicBezTo>
                    <a:pt x="695081" y="1171327"/>
                    <a:pt x="652056" y="1151792"/>
                    <a:pt x="600129" y="1137945"/>
                  </a:cubicBezTo>
                  <a:cubicBezTo>
                    <a:pt x="548202" y="1124098"/>
                    <a:pt x="487126" y="1117174"/>
                    <a:pt x="416900" y="1117174"/>
                  </a:cubicBezTo>
                  <a:lnTo>
                    <a:pt x="250734" y="1117174"/>
                  </a:lnTo>
                  <a:cubicBezTo>
                    <a:pt x="237876" y="1117174"/>
                    <a:pt x="226996" y="1115443"/>
                    <a:pt x="218094" y="1111981"/>
                  </a:cubicBezTo>
                  <a:cubicBezTo>
                    <a:pt x="209192" y="1108520"/>
                    <a:pt x="201774" y="1101349"/>
                    <a:pt x="195839" y="1090469"/>
                  </a:cubicBezTo>
                  <a:cubicBezTo>
                    <a:pt x="189905" y="1079589"/>
                    <a:pt x="185701" y="1064505"/>
                    <a:pt x="183229" y="1045218"/>
                  </a:cubicBezTo>
                  <a:cubicBezTo>
                    <a:pt x="180756" y="1025931"/>
                    <a:pt x="179519" y="1000957"/>
                    <a:pt x="179519" y="970295"/>
                  </a:cubicBezTo>
                  <a:cubicBezTo>
                    <a:pt x="179519" y="941611"/>
                    <a:pt x="180756" y="918120"/>
                    <a:pt x="183229" y="899822"/>
                  </a:cubicBezTo>
                  <a:cubicBezTo>
                    <a:pt x="185701" y="881524"/>
                    <a:pt x="189658" y="867430"/>
                    <a:pt x="195098" y="857539"/>
                  </a:cubicBezTo>
                  <a:cubicBezTo>
                    <a:pt x="200538" y="847648"/>
                    <a:pt x="207461" y="840724"/>
                    <a:pt x="215868" y="836768"/>
                  </a:cubicBezTo>
                  <a:cubicBezTo>
                    <a:pt x="224276" y="832812"/>
                    <a:pt x="234414" y="830833"/>
                    <a:pt x="246283" y="830833"/>
                  </a:cubicBezTo>
                  <a:lnTo>
                    <a:pt x="413933" y="830833"/>
                  </a:lnTo>
                  <a:cubicBezTo>
                    <a:pt x="471300" y="830833"/>
                    <a:pt x="522238" y="824157"/>
                    <a:pt x="566747" y="810804"/>
                  </a:cubicBezTo>
                  <a:cubicBezTo>
                    <a:pt x="611256" y="797452"/>
                    <a:pt x="648594" y="778412"/>
                    <a:pt x="678761" y="753685"/>
                  </a:cubicBezTo>
                  <a:cubicBezTo>
                    <a:pt x="708928" y="728957"/>
                    <a:pt x="731925" y="699038"/>
                    <a:pt x="747750" y="663925"/>
                  </a:cubicBezTo>
                  <a:cubicBezTo>
                    <a:pt x="763575" y="628812"/>
                    <a:pt x="771488" y="589991"/>
                    <a:pt x="771488" y="547460"/>
                  </a:cubicBezTo>
                  <a:cubicBezTo>
                    <a:pt x="771488" y="514820"/>
                    <a:pt x="766048" y="483911"/>
                    <a:pt x="755168" y="454733"/>
                  </a:cubicBezTo>
                  <a:cubicBezTo>
                    <a:pt x="744288" y="425555"/>
                    <a:pt x="728215" y="400333"/>
                    <a:pt x="706950" y="379068"/>
                  </a:cubicBezTo>
                  <a:cubicBezTo>
                    <a:pt x="685685" y="357803"/>
                    <a:pt x="658238" y="340988"/>
                    <a:pt x="624609" y="328625"/>
                  </a:cubicBezTo>
                  <a:cubicBezTo>
                    <a:pt x="590980" y="316261"/>
                    <a:pt x="551416" y="310079"/>
                    <a:pt x="505918" y="310079"/>
                  </a:cubicBezTo>
                  <a:cubicBezTo>
                    <a:pt x="454486" y="310079"/>
                    <a:pt x="406020" y="317745"/>
                    <a:pt x="360522" y="333075"/>
                  </a:cubicBezTo>
                  <a:cubicBezTo>
                    <a:pt x="315024" y="348406"/>
                    <a:pt x="274225" y="365221"/>
                    <a:pt x="238123" y="383519"/>
                  </a:cubicBezTo>
                  <a:cubicBezTo>
                    <a:pt x="202021" y="401817"/>
                    <a:pt x="171360" y="418879"/>
                    <a:pt x="146138" y="434704"/>
                  </a:cubicBezTo>
                  <a:cubicBezTo>
                    <a:pt x="120916" y="450530"/>
                    <a:pt x="102371" y="458442"/>
                    <a:pt x="90502" y="458442"/>
                  </a:cubicBezTo>
                  <a:cubicBezTo>
                    <a:pt x="82589" y="458442"/>
                    <a:pt x="75665" y="456711"/>
                    <a:pt x="69731" y="453250"/>
                  </a:cubicBezTo>
                  <a:cubicBezTo>
                    <a:pt x="63796" y="449788"/>
                    <a:pt x="58851" y="443111"/>
                    <a:pt x="54895" y="433221"/>
                  </a:cubicBezTo>
                  <a:cubicBezTo>
                    <a:pt x="50938" y="423330"/>
                    <a:pt x="47971" y="408988"/>
                    <a:pt x="45993" y="390195"/>
                  </a:cubicBezTo>
                  <a:cubicBezTo>
                    <a:pt x="44015" y="371403"/>
                    <a:pt x="43026" y="347170"/>
                    <a:pt x="43026" y="317497"/>
                  </a:cubicBezTo>
                  <a:cubicBezTo>
                    <a:pt x="43026" y="292770"/>
                    <a:pt x="43520" y="272247"/>
                    <a:pt x="44509" y="255927"/>
                  </a:cubicBezTo>
                  <a:cubicBezTo>
                    <a:pt x="45498" y="239607"/>
                    <a:pt x="47476" y="226007"/>
                    <a:pt x="50444" y="215127"/>
                  </a:cubicBezTo>
                  <a:cubicBezTo>
                    <a:pt x="53411" y="204247"/>
                    <a:pt x="57120" y="194851"/>
                    <a:pt x="61571" y="186938"/>
                  </a:cubicBezTo>
                  <a:cubicBezTo>
                    <a:pt x="66022" y="179025"/>
                    <a:pt x="73193" y="170371"/>
                    <a:pt x="83084" y="160974"/>
                  </a:cubicBezTo>
                  <a:cubicBezTo>
                    <a:pt x="92974" y="151578"/>
                    <a:pt x="113251" y="137483"/>
                    <a:pt x="143912" y="118691"/>
                  </a:cubicBezTo>
                  <a:cubicBezTo>
                    <a:pt x="174574" y="99898"/>
                    <a:pt x="213148" y="81600"/>
                    <a:pt x="259636" y="63797"/>
                  </a:cubicBezTo>
                  <a:cubicBezTo>
                    <a:pt x="306123" y="45993"/>
                    <a:pt x="359781" y="30910"/>
                    <a:pt x="420609" y="18546"/>
                  </a:cubicBezTo>
                  <a:cubicBezTo>
                    <a:pt x="481438" y="6182"/>
                    <a:pt x="547460" y="0"/>
                    <a:pt x="6186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Flèche : pentagone 1">
            <a:extLst>
              <a:ext uri="{FF2B5EF4-FFF2-40B4-BE49-F238E27FC236}">
                <a16:creationId xmlns:a16="http://schemas.microsoft.com/office/drawing/2014/main" id="{402B7FC4-A6A3-4805-ACF2-2BF9ABDBA96E}"/>
              </a:ext>
            </a:extLst>
          </p:cNvPr>
          <p:cNvSpPr/>
          <p:nvPr/>
        </p:nvSpPr>
        <p:spPr>
          <a:xfrm>
            <a:off x="457200" y="273451"/>
            <a:ext cx="2106118" cy="1111215"/>
          </a:xfrm>
          <a:prstGeom prst="homePlate">
            <a:avLst/>
          </a:prstGeom>
          <a:solidFill>
            <a:schemeClr val="accent5">
              <a:lumMod val="50000"/>
            </a:schemeClr>
          </a:solidFill>
          <a:scene3d>
            <a:camera prst="orthographicFront"/>
            <a:lightRig rig="threePt" dir="t"/>
          </a:scene3d>
          <a:sp3d>
            <a:bevelT w="139700" h="114300"/>
            <a:bevelB w="1143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t>PALIER 3</a:t>
            </a:r>
          </a:p>
        </p:txBody>
      </p:sp>
      <p:pic>
        <p:nvPicPr>
          <p:cNvPr id="24" name="Image 23">
            <a:extLst>
              <a:ext uri="{FF2B5EF4-FFF2-40B4-BE49-F238E27FC236}">
                <a16:creationId xmlns:a16="http://schemas.microsoft.com/office/drawing/2014/main" id="{19E27485-FA2A-4AD1-B84C-21EC9E185A7C}"/>
              </a:ext>
            </a:extLst>
          </p:cNvPr>
          <p:cNvPicPr>
            <a:picLocks noChangeAspect="1"/>
          </p:cNvPicPr>
          <p:nvPr/>
        </p:nvPicPr>
        <p:blipFill>
          <a:blip r:embed="rId2"/>
          <a:stretch>
            <a:fillRect/>
          </a:stretch>
        </p:blipFill>
        <p:spPr>
          <a:xfrm>
            <a:off x="1136468" y="1662194"/>
            <a:ext cx="9509759" cy="1388882"/>
          </a:xfrm>
          <a:prstGeom prst="rect">
            <a:avLst/>
          </a:prstGeom>
        </p:spPr>
      </p:pic>
      <p:pic>
        <p:nvPicPr>
          <p:cNvPr id="25" name="Espace réservé du contenu 3">
            <a:extLst>
              <a:ext uri="{FF2B5EF4-FFF2-40B4-BE49-F238E27FC236}">
                <a16:creationId xmlns:a16="http://schemas.microsoft.com/office/drawing/2014/main" id="{410A9A54-F1F6-4E21-8582-39B8F2B2DAF6}"/>
              </a:ext>
            </a:extLst>
          </p:cNvPr>
          <p:cNvPicPr>
            <a:picLocks noChangeAspect="1"/>
          </p:cNvPicPr>
          <p:nvPr/>
        </p:nvPicPr>
        <p:blipFill>
          <a:blip r:embed="rId3"/>
          <a:stretch>
            <a:fillRect/>
          </a:stretch>
        </p:blipFill>
        <p:spPr>
          <a:xfrm>
            <a:off x="1136468" y="3009730"/>
            <a:ext cx="9509759" cy="3652464"/>
          </a:xfrm>
          <a:prstGeom prst="rect">
            <a:avLst/>
          </a:prstGeom>
        </p:spPr>
      </p:pic>
    </p:spTree>
    <p:extLst>
      <p:ext uri="{BB962C8B-B14F-4D97-AF65-F5344CB8AC3E}">
        <p14:creationId xmlns:p14="http://schemas.microsoft.com/office/powerpoint/2010/main" val="3208327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254833" y="1250994"/>
            <a:ext cx="3446911" cy="2829121"/>
          </a:xfrm>
        </p:spPr>
        <p:txBody>
          <a:bodyPr anchor="b">
            <a:normAutofit fontScale="90000"/>
          </a:bodyPr>
          <a:lstStyle/>
          <a:p>
            <a:pPr algn="r"/>
            <a:r>
              <a:rPr lang="fr-FR" sz="2800" dirty="0">
                <a:solidFill>
                  <a:srgbClr val="FFFFFF"/>
                </a:solidFill>
              </a:rPr>
              <a:t>Une préoccupation majeure: </a:t>
            </a:r>
            <a:r>
              <a:rPr lang="fr-FR" sz="2800" b="1" u="sng" dirty="0">
                <a:solidFill>
                  <a:srgbClr val="FFFFFF"/>
                </a:solidFill>
              </a:rPr>
              <a:t>la prévention des noyades</a:t>
            </a:r>
            <a:r>
              <a:rPr lang="fr-FR" sz="2800" u="sng" dirty="0">
                <a:solidFill>
                  <a:srgbClr val="FFFFFF"/>
                </a:solidFill>
              </a:rPr>
              <a:t> </a:t>
            </a:r>
            <a:r>
              <a:rPr lang="fr-FR" sz="2800" dirty="0">
                <a:solidFill>
                  <a:srgbClr val="FFFFFF"/>
                </a:solidFill>
              </a:rPr>
              <a:t>par la mise en sécurité des élèves et le développement de leurs </a:t>
            </a:r>
            <a:r>
              <a:rPr lang="fr-FR" sz="2800" dirty="0" smtClean="0">
                <a:solidFill>
                  <a:srgbClr val="FFFFFF"/>
                </a:solidFill>
              </a:rPr>
              <a:t>compétences aquatiques</a:t>
            </a:r>
            <a:endParaRPr lang="fr-FR" sz="2800" dirty="0">
              <a:solidFill>
                <a:srgbClr val="FFFFFF"/>
              </a:solidFill>
            </a:endParaRPr>
          </a:p>
        </p:txBody>
      </p:sp>
      <p:graphicFrame>
        <p:nvGraphicFramePr>
          <p:cNvPr id="5" name="Espace réservé du contenu 2">
            <a:extLst>
              <a:ext uri="{FF2B5EF4-FFF2-40B4-BE49-F238E27FC236}">
                <a16:creationId xmlns:a16="http://schemas.microsoft.com/office/drawing/2014/main" id="{99A36DC7-ADE4-11B8-79D7-914328B19DA1}"/>
              </a:ext>
            </a:extLst>
          </p:cNvPr>
          <p:cNvGraphicFramePr>
            <a:graphicFrameLocks noGrp="1"/>
          </p:cNvGraphicFramePr>
          <p:nvPr>
            <p:ph idx="1"/>
            <p:extLst>
              <p:ext uri="{D42A27DB-BD31-4B8C-83A1-F6EECF244321}">
                <p14:modId xmlns:p14="http://schemas.microsoft.com/office/powerpoint/2010/main" val="131674149"/>
              </p:ext>
            </p:extLst>
          </p:nvPr>
        </p:nvGraphicFramePr>
        <p:xfrm>
          <a:off x="4905052" y="750439"/>
          <a:ext cx="6877217" cy="5905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89157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2609869-9E80-471B-A487-A53288E0E7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re 9">
            <a:extLst>
              <a:ext uri="{FF2B5EF4-FFF2-40B4-BE49-F238E27FC236}">
                <a16:creationId xmlns:a16="http://schemas.microsoft.com/office/drawing/2014/main" id="{CD515E10-14BB-44FB-BF12-B1819EF831E0}"/>
              </a:ext>
            </a:extLst>
          </p:cNvPr>
          <p:cNvSpPr>
            <a:spLocks noGrp="1"/>
          </p:cNvSpPr>
          <p:nvPr>
            <p:ph type="title"/>
          </p:nvPr>
        </p:nvSpPr>
        <p:spPr>
          <a:xfrm>
            <a:off x="1469037" y="1093423"/>
            <a:ext cx="8460030" cy="1325563"/>
          </a:xfrm>
          <a:solidFill>
            <a:schemeClr val="bg1"/>
          </a:solidFill>
          <a:ln w="38100">
            <a:solidFill>
              <a:srgbClr val="002060"/>
            </a:solidFill>
          </a:ln>
        </p:spPr>
        <p:txBody>
          <a:bodyPr/>
          <a:lstStyle/>
          <a:p>
            <a:pPr algn="ctr"/>
            <a:r>
              <a:rPr lang="fr-FR" dirty="0">
                <a:solidFill>
                  <a:srgbClr val="002060"/>
                </a:solidFill>
              </a:rPr>
              <a:t>Comment situer ces 3 paliers ?</a:t>
            </a:r>
          </a:p>
        </p:txBody>
      </p:sp>
      <p:sp>
        <p:nvSpPr>
          <p:cNvPr id="16" name="Flèche : pentagone 15">
            <a:extLst>
              <a:ext uri="{FF2B5EF4-FFF2-40B4-BE49-F238E27FC236}">
                <a16:creationId xmlns:a16="http://schemas.microsoft.com/office/drawing/2014/main" id="{B36D0548-3B78-4ED8-B65C-51E780A6CF75}"/>
              </a:ext>
            </a:extLst>
          </p:cNvPr>
          <p:cNvSpPr/>
          <p:nvPr/>
        </p:nvSpPr>
        <p:spPr>
          <a:xfrm>
            <a:off x="2206096" y="3428988"/>
            <a:ext cx="1053059" cy="1809227"/>
          </a:xfrm>
          <a:prstGeom prst="homePlate">
            <a:avLst/>
          </a:prstGeom>
          <a:solidFill>
            <a:schemeClr val="accent5">
              <a:lumMod val="50000"/>
            </a:schemeClr>
          </a:solidFill>
          <a:scene3d>
            <a:camera prst="orthographicFront"/>
            <a:lightRig rig="threePt" dir="t"/>
          </a:scene3d>
          <a:sp3d>
            <a:bevelT w="139700" h="114300"/>
            <a:bevelB w="1143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dirty="0"/>
          </a:p>
        </p:txBody>
      </p:sp>
      <p:sp>
        <p:nvSpPr>
          <p:cNvPr id="3" name="Rectangle 2">
            <a:extLst>
              <a:ext uri="{FF2B5EF4-FFF2-40B4-BE49-F238E27FC236}">
                <a16:creationId xmlns:a16="http://schemas.microsoft.com/office/drawing/2014/main" id="{D68548CC-36BF-4D68-ADCD-727EE00C04D8}"/>
              </a:ext>
            </a:extLst>
          </p:cNvPr>
          <p:cNvSpPr/>
          <p:nvPr/>
        </p:nvSpPr>
        <p:spPr>
          <a:xfrm>
            <a:off x="4212236" y="3448572"/>
            <a:ext cx="3057993" cy="1789643"/>
          </a:xfrm>
          <a:prstGeom prst="rect">
            <a:avLst/>
          </a:prstGeom>
          <a:solidFill>
            <a:schemeClr val="accent5">
              <a:lumMod val="50000"/>
            </a:schemeClr>
          </a:solidFill>
          <a:scene3d>
            <a:camera prst="orthographicFront"/>
            <a:lightRig rig="threePt" dir="t"/>
          </a:scene3d>
          <a:sp3d>
            <a:bevelT w="139700" h="114300"/>
            <a:bevelB w="1143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t>Une proposition à débattre</a:t>
            </a:r>
          </a:p>
        </p:txBody>
      </p:sp>
    </p:spTree>
    <p:extLst>
      <p:ext uri="{BB962C8B-B14F-4D97-AF65-F5344CB8AC3E}">
        <p14:creationId xmlns:p14="http://schemas.microsoft.com/office/powerpoint/2010/main" val="3639698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0BDC9BA-F08D-40E9-962E-20EFD5B46DA2}"/>
              </a:ext>
            </a:extLst>
          </p:cNvPr>
          <p:cNvPicPr>
            <a:picLocks noChangeAspect="1"/>
          </p:cNvPicPr>
          <p:nvPr/>
        </p:nvPicPr>
        <p:blipFill rotWithShape="1">
          <a:blip r:embed="rId2"/>
          <a:srcRect l="9586" r="9586"/>
          <a:stretch/>
        </p:blipFill>
        <p:spPr>
          <a:xfrm>
            <a:off x="1" y="1"/>
            <a:ext cx="12192000" cy="1325562"/>
          </a:xfrm>
          <a:prstGeom prst="rect">
            <a:avLst/>
          </a:prstGeom>
        </p:spPr>
      </p:pic>
      <p:sp>
        <p:nvSpPr>
          <p:cNvPr id="2" name="Titre 1">
            <a:extLst>
              <a:ext uri="{FF2B5EF4-FFF2-40B4-BE49-F238E27FC236}">
                <a16:creationId xmlns:a16="http://schemas.microsoft.com/office/drawing/2014/main" id="{C324DF89-59BF-4B8E-88FF-7DE5672A46C8}"/>
              </a:ext>
            </a:extLst>
          </p:cNvPr>
          <p:cNvSpPr>
            <a:spLocks noGrp="1"/>
          </p:cNvSpPr>
          <p:nvPr>
            <p:ph type="title"/>
          </p:nvPr>
        </p:nvSpPr>
        <p:spPr>
          <a:xfrm>
            <a:off x="847360" y="-36130"/>
            <a:ext cx="10515600" cy="1325563"/>
          </a:xfrm>
        </p:spPr>
        <p:txBody>
          <a:bodyPr/>
          <a:lstStyle/>
          <a:p>
            <a:r>
              <a:rPr lang="fr-FR" dirty="0">
                <a:solidFill>
                  <a:schemeClr val="bg1"/>
                </a:solidFill>
              </a:rPr>
              <a:t>Le parcours aquatique de l’élève, un </a:t>
            </a:r>
            <a:r>
              <a:rPr lang="fr-FR" b="1" dirty="0">
                <a:solidFill>
                  <a:schemeClr val="bg1"/>
                </a:solidFill>
              </a:rPr>
              <a:t>« continuum ouvert d’acquisitions » </a:t>
            </a:r>
          </a:p>
        </p:txBody>
      </p:sp>
      <p:graphicFrame>
        <p:nvGraphicFramePr>
          <p:cNvPr id="4" name="Diagramme 3">
            <a:extLst>
              <a:ext uri="{FF2B5EF4-FFF2-40B4-BE49-F238E27FC236}">
                <a16:creationId xmlns:a16="http://schemas.microsoft.com/office/drawing/2014/main" id="{178F1879-3DF6-4D13-8D6D-D7EDCD047085}"/>
              </a:ext>
            </a:extLst>
          </p:cNvPr>
          <p:cNvGraphicFramePr/>
          <p:nvPr>
            <p:extLst>
              <p:ext uri="{D42A27DB-BD31-4B8C-83A1-F6EECF244321}">
                <p14:modId xmlns:p14="http://schemas.microsoft.com/office/powerpoint/2010/main" val="1101057163"/>
              </p:ext>
            </p:extLst>
          </p:nvPr>
        </p:nvGraphicFramePr>
        <p:xfrm>
          <a:off x="592944" y="1439333"/>
          <a:ext cx="1102443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62579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2051127-21EA-4DA2-9B3A-2F5C9B4BD8B1}"/>
              </a:ext>
            </a:extLst>
          </p:cNvPr>
          <p:cNvPicPr>
            <a:picLocks noChangeAspect="1"/>
          </p:cNvPicPr>
          <p:nvPr/>
        </p:nvPicPr>
        <p:blipFill rotWithShape="1">
          <a:blip r:embed="rId2"/>
          <a:srcRect l="9586" r="9586"/>
          <a:stretch/>
        </p:blipFill>
        <p:spPr>
          <a:xfrm>
            <a:off x="1" y="1"/>
            <a:ext cx="12192000" cy="1325562"/>
          </a:xfrm>
          <a:prstGeom prst="rect">
            <a:avLst/>
          </a:prstGeom>
        </p:spPr>
      </p:pic>
      <p:sp>
        <p:nvSpPr>
          <p:cNvPr id="2" name="Titre 1">
            <a:extLst>
              <a:ext uri="{FF2B5EF4-FFF2-40B4-BE49-F238E27FC236}">
                <a16:creationId xmlns:a16="http://schemas.microsoft.com/office/drawing/2014/main" id="{FC5BECE3-FDC7-41BB-A494-E041EA136A73}"/>
              </a:ext>
            </a:extLst>
          </p:cNvPr>
          <p:cNvSpPr>
            <a:spLocks noGrp="1"/>
          </p:cNvSpPr>
          <p:nvPr>
            <p:ph type="title"/>
          </p:nvPr>
        </p:nvSpPr>
        <p:spPr>
          <a:xfrm>
            <a:off x="838200" y="50335"/>
            <a:ext cx="10515600" cy="1325563"/>
          </a:xfrm>
        </p:spPr>
        <p:txBody>
          <a:bodyPr/>
          <a:lstStyle/>
          <a:p>
            <a:r>
              <a:rPr lang="fr-FR" dirty="0">
                <a:solidFill>
                  <a:schemeClr val="bg1"/>
                </a:solidFill>
              </a:rPr>
              <a:t>Accompagné de « balises-repères »</a:t>
            </a:r>
          </a:p>
        </p:txBody>
      </p:sp>
      <p:pic>
        <p:nvPicPr>
          <p:cNvPr id="6" name="Image 5">
            <a:extLst>
              <a:ext uri="{FF2B5EF4-FFF2-40B4-BE49-F238E27FC236}">
                <a16:creationId xmlns:a16="http://schemas.microsoft.com/office/drawing/2014/main" id="{A2ADBF3F-22D6-46DA-9A3D-7D6CD995F057}"/>
              </a:ext>
            </a:extLst>
          </p:cNvPr>
          <p:cNvPicPr>
            <a:picLocks noChangeAspect="1"/>
          </p:cNvPicPr>
          <p:nvPr/>
        </p:nvPicPr>
        <p:blipFill>
          <a:blip r:embed="rId3"/>
          <a:stretch>
            <a:fillRect/>
          </a:stretch>
        </p:blipFill>
        <p:spPr>
          <a:xfrm>
            <a:off x="631008" y="1596090"/>
            <a:ext cx="838095" cy="1247619"/>
          </a:xfrm>
          <a:prstGeom prst="rect">
            <a:avLst/>
          </a:prstGeom>
        </p:spPr>
      </p:pic>
      <p:pic>
        <p:nvPicPr>
          <p:cNvPr id="8" name="Image 7">
            <a:extLst>
              <a:ext uri="{FF2B5EF4-FFF2-40B4-BE49-F238E27FC236}">
                <a16:creationId xmlns:a16="http://schemas.microsoft.com/office/drawing/2014/main" id="{CDCA7A5C-DB28-4076-A367-9C7606D27B95}"/>
              </a:ext>
            </a:extLst>
          </p:cNvPr>
          <p:cNvPicPr>
            <a:picLocks noChangeAspect="1"/>
          </p:cNvPicPr>
          <p:nvPr/>
        </p:nvPicPr>
        <p:blipFill>
          <a:blip r:embed="rId4"/>
          <a:stretch>
            <a:fillRect/>
          </a:stretch>
        </p:blipFill>
        <p:spPr>
          <a:xfrm>
            <a:off x="1810106" y="3150623"/>
            <a:ext cx="828571" cy="1257143"/>
          </a:xfrm>
          <a:prstGeom prst="rect">
            <a:avLst/>
          </a:prstGeom>
        </p:spPr>
      </p:pic>
      <p:pic>
        <p:nvPicPr>
          <p:cNvPr id="10" name="Image 9">
            <a:extLst>
              <a:ext uri="{FF2B5EF4-FFF2-40B4-BE49-F238E27FC236}">
                <a16:creationId xmlns:a16="http://schemas.microsoft.com/office/drawing/2014/main" id="{EAE0A635-4689-4B6B-9F67-0584A30C68DC}"/>
              </a:ext>
            </a:extLst>
          </p:cNvPr>
          <p:cNvPicPr>
            <a:picLocks noChangeAspect="1"/>
          </p:cNvPicPr>
          <p:nvPr/>
        </p:nvPicPr>
        <p:blipFill>
          <a:blip r:embed="rId5"/>
          <a:stretch>
            <a:fillRect/>
          </a:stretch>
        </p:blipFill>
        <p:spPr>
          <a:xfrm>
            <a:off x="3269255" y="4765416"/>
            <a:ext cx="828571" cy="1257143"/>
          </a:xfrm>
          <a:prstGeom prst="rect">
            <a:avLst/>
          </a:prstGeom>
        </p:spPr>
      </p:pic>
      <p:sp>
        <p:nvSpPr>
          <p:cNvPr id="13" name="Rectangle : coins arrondis 12">
            <a:extLst>
              <a:ext uri="{FF2B5EF4-FFF2-40B4-BE49-F238E27FC236}">
                <a16:creationId xmlns:a16="http://schemas.microsoft.com/office/drawing/2014/main" id="{87F95EC4-EF82-4F9F-9C88-89FCBEC4D51A}"/>
              </a:ext>
            </a:extLst>
          </p:cNvPr>
          <p:cNvSpPr/>
          <p:nvPr/>
        </p:nvSpPr>
        <p:spPr>
          <a:xfrm>
            <a:off x="2488367" y="1768839"/>
            <a:ext cx="7959777" cy="107487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rPr>
              <a:t>Qui relèvent des compétences et donc doivent mobiliser des connaissances et des attitudes</a:t>
            </a:r>
          </a:p>
        </p:txBody>
      </p:sp>
      <p:sp>
        <p:nvSpPr>
          <p:cNvPr id="14" name="Rectangle : coins arrondis 13">
            <a:extLst>
              <a:ext uri="{FF2B5EF4-FFF2-40B4-BE49-F238E27FC236}">
                <a16:creationId xmlns:a16="http://schemas.microsoft.com/office/drawing/2014/main" id="{FD8E8F0B-DAD7-4B44-988E-D6807A0DAE7B}"/>
              </a:ext>
            </a:extLst>
          </p:cNvPr>
          <p:cNvSpPr/>
          <p:nvPr/>
        </p:nvSpPr>
        <p:spPr>
          <a:xfrm>
            <a:off x="3015523" y="3310847"/>
            <a:ext cx="7432622" cy="1074870"/>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rPr>
              <a:t>Aisance aquatique : pour les moins de 7 ans mais également pour tout élève non nageur</a:t>
            </a:r>
          </a:p>
        </p:txBody>
      </p:sp>
      <p:sp>
        <p:nvSpPr>
          <p:cNvPr id="15" name="Rectangle : coins arrondis 14">
            <a:extLst>
              <a:ext uri="{FF2B5EF4-FFF2-40B4-BE49-F238E27FC236}">
                <a16:creationId xmlns:a16="http://schemas.microsoft.com/office/drawing/2014/main" id="{E0EF5F9F-2A9B-4CF9-BDC9-23DED1AA753D}"/>
              </a:ext>
            </a:extLst>
          </p:cNvPr>
          <p:cNvSpPr/>
          <p:nvPr/>
        </p:nvSpPr>
        <p:spPr>
          <a:xfrm>
            <a:off x="4377865" y="4947689"/>
            <a:ext cx="6070279" cy="1074870"/>
          </a:xfrm>
          <a:prstGeom prst="roundRect">
            <a:avLst/>
          </a:prstGeom>
          <a:solidFill>
            <a:schemeClr val="bg1"/>
          </a:solidFill>
          <a:ln w="38100">
            <a:solidFill>
              <a:srgbClr val="3A9C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rPr>
              <a:t>Savoir nager en sécurité (cycle 3)</a:t>
            </a:r>
          </a:p>
        </p:txBody>
      </p:sp>
    </p:spTree>
    <p:extLst>
      <p:ext uri="{BB962C8B-B14F-4D97-AF65-F5344CB8AC3E}">
        <p14:creationId xmlns:p14="http://schemas.microsoft.com/office/powerpoint/2010/main" val="821379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88EE189-2AB1-4CEE-BCB5-F7D185870835}"/>
              </a:ext>
            </a:extLst>
          </p:cNvPr>
          <p:cNvPicPr>
            <a:picLocks noChangeAspect="1"/>
          </p:cNvPicPr>
          <p:nvPr/>
        </p:nvPicPr>
        <p:blipFill rotWithShape="1">
          <a:blip r:embed="rId2"/>
          <a:srcRect l="9586" r="9586"/>
          <a:stretch/>
        </p:blipFill>
        <p:spPr>
          <a:xfrm>
            <a:off x="1" y="1"/>
            <a:ext cx="12192000" cy="1325562"/>
          </a:xfrm>
          <a:prstGeom prst="rect">
            <a:avLst/>
          </a:prstGeom>
        </p:spPr>
      </p:pic>
      <p:sp>
        <p:nvSpPr>
          <p:cNvPr id="2" name="Titre 1"/>
          <p:cNvSpPr>
            <a:spLocks noGrp="1"/>
          </p:cNvSpPr>
          <p:nvPr>
            <p:ph type="title"/>
          </p:nvPr>
        </p:nvSpPr>
        <p:spPr>
          <a:xfrm>
            <a:off x="838200" y="25380"/>
            <a:ext cx="10515600" cy="1325563"/>
          </a:xfrm>
        </p:spPr>
        <p:txBody>
          <a:bodyPr/>
          <a:lstStyle/>
          <a:p>
            <a:r>
              <a:rPr lang="fr-FR" dirty="0">
                <a:solidFill>
                  <a:schemeClr val="bg1"/>
                </a:solidFill>
              </a:rPr>
              <a:t>Des étapes dans un continuum d’acquisitions</a:t>
            </a:r>
          </a:p>
        </p:txBody>
      </p:sp>
      <p:graphicFrame>
        <p:nvGraphicFramePr>
          <p:cNvPr id="4" name="Diagramme 3">
            <a:extLst>
              <a:ext uri="{FF2B5EF4-FFF2-40B4-BE49-F238E27FC236}">
                <a16:creationId xmlns:a16="http://schemas.microsoft.com/office/drawing/2014/main" id="{EA246505-F5B2-4326-A72C-2416355ABA3B}"/>
              </a:ext>
            </a:extLst>
          </p:cNvPr>
          <p:cNvGraphicFramePr/>
          <p:nvPr>
            <p:extLst>
              <p:ext uri="{D42A27DB-BD31-4B8C-83A1-F6EECF244321}">
                <p14:modId xmlns:p14="http://schemas.microsoft.com/office/powerpoint/2010/main" val="3614537239"/>
              </p:ext>
            </p:extLst>
          </p:nvPr>
        </p:nvGraphicFramePr>
        <p:xfrm>
          <a:off x="1297482" y="1097570"/>
          <a:ext cx="982522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a:extLst>
              <a:ext uri="{FF2B5EF4-FFF2-40B4-BE49-F238E27FC236}">
                <a16:creationId xmlns:a16="http://schemas.microsoft.com/office/drawing/2014/main" id="{5E3E237D-7EF4-42BF-B124-8FF9659BA993}"/>
              </a:ext>
            </a:extLst>
          </p:cNvPr>
          <p:cNvSpPr txBox="1"/>
          <p:nvPr/>
        </p:nvSpPr>
        <p:spPr>
          <a:xfrm>
            <a:off x="3590650" y="5438125"/>
            <a:ext cx="1499017" cy="830997"/>
          </a:xfrm>
          <a:prstGeom prst="rect">
            <a:avLst/>
          </a:prstGeom>
          <a:noFill/>
          <a:ln>
            <a:solidFill>
              <a:srgbClr val="00B050"/>
            </a:solidFill>
          </a:ln>
        </p:spPr>
        <p:txBody>
          <a:bodyPr wrap="square" rtlCol="0">
            <a:spAutoFit/>
          </a:bodyPr>
          <a:lstStyle/>
          <a:p>
            <a:pPr algn="ctr"/>
            <a:r>
              <a:rPr lang="fr-FR" sz="2400" dirty="0"/>
              <a:t>Aisance aquatique</a:t>
            </a:r>
          </a:p>
        </p:txBody>
      </p:sp>
      <p:sp>
        <p:nvSpPr>
          <p:cNvPr id="6" name="ZoneTexte 5">
            <a:extLst>
              <a:ext uri="{FF2B5EF4-FFF2-40B4-BE49-F238E27FC236}">
                <a16:creationId xmlns:a16="http://schemas.microsoft.com/office/drawing/2014/main" id="{071B35BF-341C-4235-9372-B5D62D3E6E9C}"/>
              </a:ext>
            </a:extLst>
          </p:cNvPr>
          <p:cNvSpPr txBox="1"/>
          <p:nvPr/>
        </p:nvSpPr>
        <p:spPr>
          <a:xfrm>
            <a:off x="8533303" y="5438125"/>
            <a:ext cx="1499017" cy="830997"/>
          </a:xfrm>
          <a:prstGeom prst="rect">
            <a:avLst/>
          </a:prstGeom>
          <a:noFill/>
          <a:ln>
            <a:solidFill>
              <a:srgbClr val="00B050"/>
            </a:solidFill>
          </a:ln>
        </p:spPr>
        <p:txBody>
          <a:bodyPr wrap="square" rtlCol="0">
            <a:spAutoFit/>
          </a:bodyPr>
          <a:lstStyle/>
          <a:p>
            <a:pPr algn="ctr"/>
            <a:r>
              <a:rPr lang="fr-FR" sz="2400" dirty="0"/>
              <a:t>Savoir nager</a:t>
            </a:r>
          </a:p>
        </p:txBody>
      </p:sp>
      <p:sp>
        <p:nvSpPr>
          <p:cNvPr id="7" name="Flèche : droite 6">
            <a:extLst>
              <a:ext uri="{FF2B5EF4-FFF2-40B4-BE49-F238E27FC236}">
                <a16:creationId xmlns:a16="http://schemas.microsoft.com/office/drawing/2014/main" id="{C2742ED1-DDEF-4C4A-A2CF-94C05148290E}"/>
              </a:ext>
            </a:extLst>
          </p:cNvPr>
          <p:cNvSpPr/>
          <p:nvPr/>
        </p:nvSpPr>
        <p:spPr>
          <a:xfrm rot="16200000">
            <a:off x="3882959" y="4643359"/>
            <a:ext cx="914400" cy="13389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 droite 7">
            <a:extLst>
              <a:ext uri="{FF2B5EF4-FFF2-40B4-BE49-F238E27FC236}">
                <a16:creationId xmlns:a16="http://schemas.microsoft.com/office/drawing/2014/main" id="{EF20DA1A-D2CC-4769-9D56-92218707A394}"/>
              </a:ext>
            </a:extLst>
          </p:cNvPr>
          <p:cNvSpPr/>
          <p:nvPr/>
        </p:nvSpPr>
        <p:spPr>
          <a:xfrm rot="16200000">
            <a:off x="8825612" y="4643358"/>
            <a:ext cx="914400" cy="13389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 pentagone 9">
            <a:extLst>
              <a:ext uri="{FF2B5EF4-FFF2-40B4-BE49-F238E27FC236}">
                <a16:creationId xmlns:a16="http://schemas.microsoft.com/office/drawing/2014/main" id="{BB4F7E8A-CD28-4ED0-95B2-AF8FA213D9F8}"/>
              </a:ext>
            </a:extLst>
          </p:cNvPr>
          <p:cNvSpPr/>
          <p:nvPr/>
        </p:nvSpPr>
        <p:spPr>
          <a:xfrm>
            <a:off x="1297482" y="4931764"/>
            <a:ext cx="1655580" cy="1723869"/>
          </a:xfrm>
          <a:prstGeom prst="homePlate">
            <a:avLst/>
          </a:prstGeom>
          <a:solidFill>
            <a:srgbClr val="3A9C85"/>
          </a:solidFill>
          <a:ln>
            <a:solidFill>
              <a:srgbClr val="3A9C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Etapes</a:t>
            </a:r>
          </a:p>
        </p:txBody>
      </p:sp>
      <p:sp>
        <p:nvSpPr>
          <p:cNvPr id="11" name="Flèche : droite 6">
            <a:extLst>
              <a:ext uri="{FF2B5EF4-FFF2-40B4-BE49-F238E27FC236}">
                <a16:creationId xmlns:a16="http://schemas.microsoft.com/office/drawing/2014/main" id="{C2742ED1-DDEF-4C4A-A2CF-94C05148290E}"/>
              </a:ext>
            </a:extLst>
          </p:cNvPr>
          <p:cNvSpPr/>
          <p:nvPr/>
        </p:nvSpPr>
        <p:spPr>
          <a:xfrm rot="17308890">
            <a:off x="4617616" y="4673849"/>
            <a:ext cx="914400" cy="13389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973339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4745282" y="341587"/>
            <a:ext cx="6635435" cy="1578131"/>
          </a:xfrm>
        </p:spPr>
        <p:txBody>
          <a:bodyPr anchor="ctr">
            <a:noAutofit/>
          </a:bodyPr>
          <a:lstStyle/>
          <a:p>
            <a:pPr algn="ctr"/>
            <a:r>
              <a:rPr lang="fr-FR" sz="4000" dirty="0"/>
              <a:t>La question de l’évaluation de ces différents repères ou tests</a:t>
            </a:r>
          </a:p>
        </p:txBody>
      </p:sp>
      <p:sp>
        <p:nvSpPr>
          <p:cNvPr id="6" name="Rectangle : coins arrondis 5">
            <a:extLst>
              <a:ext uri="{FF2B5EF4-FFF2-40B4-BE49-F238E27FC236}">
                <a16:creationId xmlns:a16="http://schemas.microsoft.com/office/drawing/2014/main" id="{75B8E824-0538-4879-8755-3C3E6ECED15D}"/>
              </a:ext>
            </a:extLst>
          </p:cNvPr>
          <p:cNvSpPr/>
          <p:nvPr/>
        </p:nvSpPr>
        <p:spPr>
          <a:xfrm>
            <a:off x="4936687" y="2261305"/>
            <a:ext cx="6082738" cy="3088658"/>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a:solidFill>
                  <a:schemeClr val="tx1"/>
                </a:solidFill>
              </a:rPr>
              <a:t>« L’identification, le suivi et la validation des compétences nécessaires à une évolution en sécurité dans le milieu aquatique pour tous les élèves font l’objet de toute l’attention nécessaire au long de ce parcours ».</a:t>
            </a:r>
            <a:endParaRPr lang="fr-FR" sz="2400" dirty="0">
              <a:solidFill>
                <a:schemeClr val="tx1"/>
              </a:solidFill>
            </a:endParaRPr>
          </a:p>
        </p:txBody>
      </p:sp>
      <p:pic>
        <p:nvPicPr>
          <p:cNvPr id="8" name="Image 7">
            <a:extLst>
              <a:ext uri="{FF2B5EF4-FFF2-40B4-BE49-F238E27FC236}">
                <a16:creationId xmlns:a16="http://schemas.microsoft.com/office/drawing/2014/main" id="{7AB202FE-6D4E-48BE-AA2B-3FB9B2D7AB14}"/>
              </a:ext>
            </a:extLst>
          </p:cNvPr>
          <p:cNvPicPr>
            <a:picLocks noChangeAspect="1"/>
          </p:cNvPicPr>
          <p:nvPr/>
        </p:nvPicPr>
        <p:blipFill>
          <a:blip r:embed="rId2"/>
          <a:stretch>
            <a:fillRect/>
          </a:stretch>
        </p:blipFill>
        <p:spPr>
          <a:xfrm>
            <a:off x="1222059" y="1487175"/>
            <a:ext cx="3293153" cy="3883650"/>
          </a:xfrm>
          <a:prstGeom prst="rect">
            <a:avLst/>
          </a:prstGeom>
        </p:spPr>
      </p:pic>
    </p:spTree>
    <p:extLst>
      <p:ext uri="{BB962C8B-B14F-4D97-AF65-F5344CB8AC3E}">
        <p14:creationId xmlns:p14="http://schemas.microsoft.com/office/powerpoint/2010/main" val="184829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4745282" y="341587"/>
            <a:ext cx="6635435" cy="1578131"/>
          </a:xfrm>
        </p:spPr>
        <p:txBody>
          <a:bodyPr anchor="ctr">
            <a:noAutofit/>
          </a:bodyPr>
          <a:lstStyle/>
          <a:p>
            <a:pPr algn="ctr"/>
            <a:r>
              <a:rPr lang="fr-FR" sz="4000" dirty="0"/>
              <a:t>Une définition de l’évaluation</a:t>
            </a:r>
          </a:p>
        </p:txBody>
      </p:sp>
      <p:sp>
        <p:nvSpPr>
          <p:cNvPr id="6" name="Rectangle : coins arrondis 5">
            <a:extLst>
              <a:ext uri="{FF2B5EF4-FFF2-40B4-BE49-F238E27FC236}">
                <a16:creationId xmlns:a16="http://schemas.microsoft.com/office/drawing/2014/main" id="{75B8E824-0538-4879-8755-3C3E6ECED15D}"/>
              </a:ext>
            </a:extLst>
          </p:cNvPr>
          <p:cNvSpPr/>
          <p:nvPr/>
        </p:nvSpPr>
        <p:spPr>
          <a:xfrm>
            <a:off x="4936687" y="2261305"/>
            <a:ext cx="6082738" cy="2937712"/>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rPr>
              <a:t>Pour J. </a:t>
            </a:r>
            <a:r>
              <a:rPr lang="fr-FR" sz="2400" dirty="0" err="1">
                <a:solidFill>
                  <a:schemeClr val="tx1"/>
                </a:solidFill>
              </a:rPr>
              <a:t>Ardoino</a:t>
            </a:r>
            <a:r>
              <a:rPr lang="fr-FR" sz="2400" dirty="0">
                <a:solidFill>
                  <a:schemeClr val="tx1"/>
                </a:solidFill>
              </a:rPr>
              <a:t>, l’évaluation concerne la « détermination de la </a:t>
            </a:r>
            <a:r>
              <a:rPr lang="fr-FR" sz="2400" dirty="0" smtClean="0">
                <a:solidFill>
                  <a:schemeClr val="tx1"/>
                </a:solidFill>
              </a:rPr>
              <a:t>valeur</a:t>
            </a:r>
            <a:r>
              <a:rPr lang="fr-FR" sz="2400" dirty="0">
                <a:solidFill>
                  <a:schemeClr val="tx1"/>
                </a:solidFill>
              </a:rPr>
              <a:t> </a:t>
            </a:r>
            <a:r>
              <a:rPr lang="fr-FR" sz="2400" dirty="0" smtClean="0">
                <a:solidFill>
                  <a:schemeClr val="tx1"/>
                </a:solidFill>
              </a:rPr>
              <a:t>», comprise d’un point de vue philosophique et non économique.</a:t>
            </a:r>
            <a:endParaRPr lang="fr-FR" sz="2400" dirty="0">
              <a:solidFill>
                <a:schemeClr val="tx1"/>
              </a:solidFill>
            </a:endParaRPr>
          </a:p>
          <a:p>
            <a:endParaRPr lang="fr-FR" sz="2400" dirty="0">
              <a:solidFill>
                <a:schemeClr val="tx1"/>
              </a:solidFill>
            </a:endParaRPr>
          </a:p>
          <a:p>
            <a:r>
              <a:rPr lang="fr-FR" sz="2400" dirty="0">
                <a:solidFill>
                  <a:schemeClr val="tx1"/>
                </a:solidFill>
              </a:rPr>
              <a:t>Evaluer c’est donner de la valeur. </a:t>
            </a:r>
          </a:p>
          <a:p>
            <a:endParaRPr lang="fr-FR" sz="2400" dirty="0">
              <a:solidFill>
                <a:schemeClr val="tx1"/>
              </a:solidFill>
            </a:endParaRPr>
          </a:p>
        </p:txBody>
      </p:sp>
      <p:pic>
        <p:nvPicPr>
          <p:cNvPr id="5" name="Image 4">
            <a:extLst>
              <a:ext uri="{FF2B5EF4-FFF2-40B4-BE49-F238E27FC236}">
                <a16:creationId xmlns:a16="http://schemas.microsoft.com/office/drawing/2014/main" id="{77F02469-A8CD-4786-8950-4089FAF8C632}"/>
              </a:ext>
            </a:extLst>
          </p:cNvPr>
          <p:cNvPicPr>
            <a:picLocks noChangeAspect="1"/>
          </p:cNvPicPr>
          <p:nvPr/>
        </p:nvPicPr>
        <p:blipFill>
          <a:blip r:embed="rId2"/>
          <a:stretch>
            <a:fillRect/>
          </a:stretch>
        </p:blipFill>
        <p:spPr>
          <a:xfrm>
            <a:off x="428436" y="1945087"/>
            <a:ext cx="2956001" cy="2967825"/>
          </a:xfrm>
          <a:prstGeom prst="rect">
            <a:avLst/>
          </a:prstGeom>
        </p:spPr>
      </p:pic>
    </p:spTree>
    <p:extLst>
      <p:ext uri="{BB962C8B-B14F-4D97-AF65-F5344CB8AC3E}">
        <p14:creationId xmlns:p14="http://schemas.microsoft.com/office/powerpoint/2010/main" val="30606623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2609869-9E80-471B-A487-A53288E0E7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re 9">
            <a:extLst>
              <a:ext uri="{FF2B5EF4-FFF2-40B4-BE49-F238E27FC236}">
                <a16:creationId xmlns:a16="http://schemas.microsoft.com/office/drawing/2014/main" id="{CD515E10-14BB-44FB-BF12-B1819EF831E0}"/>
              </a:ext>
            </a:extLst>
          </p:cNvPr>
          <p:cNvSpPr>
            <a:spLocks noGrp="1"/>
          </p:cNvSpPr>
          <p:nvPr>
            <p:ph type="title"/>
          </p:nvPr>
        </p:nvSpPr>
        <p:spPr>
          <a:xfrm>
            <a:off x="1461229" y="388931"/>
            <a:ext cx="8460030" cy="1325563"/>
          </a:xfrm>
          <a:solidFill>
            <a:schemeClr val="bg1"/>
          </a:solidFill>
          <a:ln w="38100">
            <a:noFill/>
          </a:ln>
        </p:spPr>
        <p:txBody>
          <a:bodyPr/>
          <a:lstStyle/>
          <a:p>
            <a:pPr algn="ctr"/>
            <a:r>
              <a:rPr lang="fr-FR" dirty="0"/>
              <a:t>Des alertes au sujet de l’évaluation qu’il faut entendre</a:t>
            </a:r>
            <a:endParaRPr lang="fr-FR" dirty="0">
              <a:solidFill>
                <a:srgbClr val="002060"/>
              </a:solidFill>
            </a:endParaRPr>
          </a:p>
        </p:txBody>
      </p:sp>
      <p:sp>
        <p:nvSpPr>
          <p:cNvPr id="2" name="Rectangle 1">
            <a:extLst>
              <a:ext uri="{FF2B5EF4-FFF2-40B4-BE49-F238E27FC236}">
                <a16:creationId xmlns:a16="http://schemas.microsoft.com/office/drawing/2014/main" id="{79E050BC-5854-4D2D-9F1A-C1AFFE5F51CC}"/>
              </a:ext>
            </a:extLst>
          </p:cNvPr>
          <p:cNvSpPr/>
          <p:nvPr/>
        </p:nvSpPr>
        <p:spPr>
          <a:xfrm>
            <a:off x="344773" y="2653259"/>
            <a:ext cx="3480215" cy="3815810"/>
          </a:xfrm>
          <a:prstGeom prst="rect">
            <a:avLst/>
          </a:prstGeom>
          <a:noFill/>
          <a:ln>
            <a:solidFill>
              <a:srgbClr val="002060"/>
            </a:solid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fr-FR" sz="2000" dirty="0">
                <a:solidFill>
                  <a:schemeClr val="tx1"/>
                </a:solidFill>
              </a:rPr>
              <a:t>« Evaluer dans les sciences humaines implique d’établir une relation qui n’est pas mécanique, technique, algorithmique; c’est une </a:t>
            </a:r>
            <a:r>
              <a:rPr lang="fr-FR" sz="2000" u="sng" dirty="0">
                <a:solidFill>
                  <a:schemeClr val="tx1"/>
                </a:solidFill>
              </a:rPr>
              <a:t>rencontre entre personnes </a:t>
            </a:r>
            <a:r>
              <a:rPr lang="fr-FR" sz="2000" dirty="0">
                <a:solidFill>
                  <a:schemeClr val="tx1"/>
                </a:solidFill>
              </a:rPr>
              <a:t>où les émotions et les projections sont inévitables ». Evaluateur et évalué évoluent dans un rapport dissymétrique.</a:t>
            </a:r>
          </a:p>
          <a:p>
            <a:pPr algn="ctr"/>
            <a:endParaRPr lang="fr-FR" sz="2000" dirty="0">
              <a:solidFill>
                <a:schemeClr val="tx1"/>
              </a:solidFill>
            </a:endParaRPr>
          </a:p>
        </p:txBody>
      </p:sp>
      <p:sp>
        <p:nvSpPr>
          <p:cNvPr id="12" name="Rectangle 11">
            <a:extLst>
              <a:ext uri="{FF2B5EF4-FFF2-40B4-BE49-F238E27FC236}">
                <a16:creationId xmlns:a16="http://schemas.microsoft.com/office/drawing/2014/main" id="{94F9F31A-0A8B-4DAF-AF2D-71ECABED7A70}"/>
              </a:ext>
            </a:extLst>
          </p:cNvPr>
          <p:cNvSpPr/>
          <p:nvPr/>
        </p:nvSpPr>
        <p:spPr>
          <a:xfrm>
            <a:off x="4347148" y="2653259"/>
            <a:ext cx="3480215" cy="3815810"/>
          </a:xfrm>
          <a:prstGeom prst="rect">
            <a:avLst/>
          </a:prstGeom>
          <a:noFill/>
          <a:ln>
            <a:solidFill>
              <a:srgbClr val="002060"/>
            </a:solidFill>
          </a:ln>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a:solidFill>
                  <a:schemeClr val="tx1"/>
                </a:solidFill>
              </a:rPr>
              <a:t>« Cette pratique invasive, qui ne doute de rien ……provoque par la pression qu’elle exerce, et les excès auxquels elle se livre, beaucoup de souffrance chez les individus (angoisses, humiliations, suicides)».</a:t>
            </a:r>
          </a:p>
        </p:txBody>
      </p:sp>
      <p:sp>
        <p:nvSpPr>
          <p:cNvPr id="4" name="Rectangle 3">
            <a:extLst>
              <a:ext uri="{FF2B5EF4-FFF2-40B4-BE49-F238E27FC236}">
                <a16:creationId xmlns:a16="http://schemas.microsoft.com/office/drawing/2014/main" id="{5A92FD35-2753-439C-B11D-2B1038009C0D}"/>
              </a:ext>
            </a:extLst>
          </p:cNvPr>
          <p:cNvSpPr/>
          <p:nvPr/>
        </p:nvSpPr>
        <p:spPr>
          <a:xfrm>
            <a:off x="1003674" y="2435495"/>
            <a:ext cx="2038662" cy="43471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a:t>M. Vial</a:t>
            </a:r>
          </a:p>
        </p:txBody>
      </p:sp>
      <p:sp>
        <p:nvSpPr>
          <p:cNvPr id="14" name="Rectangle 13">
            <a:extLst>
              <a:ext uri="{FF2B5EF4-FFF2-40B4-BE49-F238E27FC236}">
                <a16:creationId xmlns:a16="http://schemas.microsoft.com/office/drawing/2014/main" id="{786281CA-FE01-4BDB-B136-110B02C1AFFF}"/>
              </a:ext>
            </a:extLst>
          </p:cNvPr>
          <p:cNvSpPr/>
          <p:nvPr/>
        </p:nvSpPr>
        <p:spPr>
          <a:xfrm>
            <a:off x="5067924" y="2435495"/>
            <a:ext cx="2038662" cy="43471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C. Hadji</a:t>
            </a:r>
            <a:endParaRPr lang="fr-FR" dirty="0"/>
          </a:p>
        </p:txBody>
      </p:sp>
      <p:pic>
        <p:nvPicPr>
          <p:cNvPr id="9" name="Image 8">
            <a:extLst>
              <a:ext uri="{FF2B5EF4-FFF2-40B4-BE49-F238E27FC236}">
                <a16:creationId xmlns:a16="http://schemas.microsoft.com/office/drawing/2014/main" id="{F11C520F-0E77-4981-93F2-CDFADC105EFD}"/>
              </a:ext>
            </a:extLst>
          </p:cNvPr>
          <p:cNvPicPr>
            <a:picLocks noChangeAspect="1"/>
          </p:cNvPicPr>
          <p:nvPr/>
        </p:nvPicPr>
        <p:blipFill>
          <a:blip r:embed="rId2"/>
          <a:stretch>
            <a:fillRect/>
          </a:stretch>
        </p:blipFill>
        <p:spPr>
          <a:xfrm>
            <a:off x="8712823" y="2103425"/>
            <a:ext cx="2886980" cy="3487627"/>
          </a:xfrm>
          <a:prstGeom prst="rect">
            <a:avLst/>
          </a:prstGeom>
        </p:spPr>
      </p:pic>
    </p:spTree>
    <p:extLst>
      <p:ext uri="{BB962C8B-B14F-4D97-AF65-F5344CB8AC3E}">
        <p14:creationId xmlns:p14="http://schemas.microsoft.com/office/powerpoint/2010/main" val="13330197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2051127-21EA-4DA2-9B3A-2F5C9B4BD8B1}"/>
              </a:ext>
            </a:extLst>
          </p:cNvPr>
          <p:cNvPicPr>
            <a:picLocks noChangeAspect="1"/>
          </p:cNvPicPr>
          <p:nvPr/>
        </p:nvPicPr>
        <p:blipFill rotWithShape="1">
          <a:blip r:embed="rId2"/>
          <a:srcRect l="9586" r="9586"/>
          <a:stretch/>
        </p:blipFill>
        <p:spPr>
          <a:xfrm>
            <a:off x="1" y="1"/>
            <a:ext cx="12192000" cy="1325562"/>
          </a:xfrm>
          <a:prstGeom prst="rect">
            <a:avLst/>
          </a:prstGeom>
        </p:spPr>
      </p:pic>
      <p:sp>
        <p:nvSpPr>
          <p:cNvPr id="2" name="Titre 1">
            <a:extLst>
              <a:ext uri="{FF2B5EF4-FFF2-40B4-BE49-F238E27FC236}">
                <a16:creationId xmlns:a16="http://schemas.microsoft.com/office/drawing/2014/main" id="{FC5BECE3-FDC7-41BB-A494-E041EA136A73}"/>
              </a:ext>
            </a:extLst>
          </p:cNvPr>
          <p:cNvSpPr>
            <a:spLocks noGrp="1"/>
          </p:cNvSpPr>
          <p:nvPr>
            <p:ph type="title"/>
          </p:nvPr>
        </p:nvSpPr>
        <p:spPr>
          <a:xfrm>
            <a:off x="838200" y="50335"/>
            <a:ext cx="10515600" cy="1325563"/>
          </a:xfrm>
        </p:spPr>
        <p:txBody>
          <a:bodyPr/>
          <a:lstStyle/>
          <a:p>
            <a:r>
              <a:rPr lang="fr-FR" dirty="0">
                <a:solidFill>
                  <a:schemeClr val="bg1"/>
                </a:solidFill>
              </a:rPr>
              <a:t>Et pourtant……</a:t>
            </a:r>
          </a:p>
        </p:txBody>
      </p:sp>
      <p:sp>
        <p:nvSpPr>
          <p:cNvPr id="14" name="Rectangle : coins arrondis 13">
            <a:extLst>
              <a:ext uri="{FF2B5EF4-FFF2-40B4-BE49-F238E27FC236}">
                <a16:creationId xmlns:a16="http://schemas.microsoft.com/office/drawing/2014/main" id="{FD8E8F0B-DAD7-4B44-988E-D6807A0DAE7B}"/>
              </a:ext>
            </a:extLst>
          </p:cNvPr>
          <p:cNvSpPr/>
          <p:nvPr/>
        </p:nvSpPr>
        <p:spPr>
          <a:xfrm>
            <a:off x="4495802" y="2939144"/>
            <a:ext cx="3415259" cy="3453068"/>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solidFill>
                  <a:schemeClr val="tx1"/>
                </a:solidFill>
              </a:rPr>
              <a:t>Une évaluation qui trop souvent compare, classe, </a:t>
            </a:r>
            <a:r>
              <a:rPr lang="fr-FR" sz="2000" b="1" dirty="0">
                <a:solidFill>
                  <a:schemeClr val="tx1"/>
                </a:solidFill>
              </a:rPr>
              <a:t>juge</a:t>
            </a:r>
            <a:r>
              <a:rPr lang="fr-FR" sz="2000" dirty="0">
                <a:solidFill>
                  <a:schemeClr val="tx1"/>
                </a:solidFill>
              </a:rPr>
              <a:t> de la conformité à une norme ou à une attente définie hors du sujet, qui peut également </a:t>
            </a:r>
            <a:r>
              <a:rPr lang="fr-FR" sz="2000" b="1" dirty="0">
                <a:solidFill>
                  <a:schemeClr val="tx1"/>
                </a:solidFill>
              </a:rPr>
              <a:t>exclure de toute réussite</a:t>
            </a:r>
            <a:r>
              <a:rPr lang="fr-FR" sz="2000" dirty="0">
                <a:solidFill>
                  <a:schemeClr val="tx1"/>
                </a:solidFill>
              </a:rPr>
              <a:t>.</a:t>
            </a:r>
          </a:p>
        </p:txBody>
      </p:sp>
      <p:pic>
        <p:nvPicPr>
          <p:cNvPr id="5" name="Image 4">
            <a:extLst>
              <a:ext uri="{FF2B5EF4-FFF2-40B4-BE49-F238E27FC236}">
                <a16:creationId xmlns:a16="http://schemas.microsoft.com/office/drawing/2014/main" id="{D86C17C2-40DB-4A50-8994-27B6DFE3ED15}"/>
              </a:ext>
            </a:extLst>
          </p:cNvPr>
          <p:cNvPicPr>
            <a:picLocks noChangeAspect="1"/>
          </p:cNvPicPr>
          <p:nvPr/>
        </p:nvPicPr>
        <p:blipFill>
          <a:blip r:embed="rId3"/>
          <a:stretch>
            <a:fillRect/>
          </a:stretch>
        </p:blipFill>
        <p:spPr>
          <a:xfrm>
            <a:off x="620844" y="1546770"/>
            <a:ext cx="909976" cy="1074870"/>
          </a:xfrm>
          <a:prstGeom prst="rect">
            <a:avLst/>
          </a:prstGeom>
        </p:spPr>
      </p:pic>
      <p:sp>
        <p:nvSpPr>
          <p:cNvPr id="17" name="Rectangle : coins arrondis 16">
            <a:extLst>
              <a:ext uri="{FF2B5EF4-FFF2-40B4-BE49-F238E27FC236}">
                <a16:creationId xmlns:a16="http://schemas.microsoft.com/office/drawing/2014/main" id="{0B425300-199A-40BB-8883-6599E12A802C}"/>
              </a:ext>
            </a:extLst>
          </p:cNvPr>
          <p:cNvSpPr/>
          <p:nvPr/>
        </p:nvSpPr>
        <p:spPr>
          <a:xfrm>
            <a:off x="620844" y="2939144"/>
            <a:ext cx="3415259" cy="3446664"/>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solidFill>
                  <a:schemeClr val="tx1"/>
                </a:solidFill>
              </a:rPr>
              <a:t>Une évaluation encore trop majoritairement perçue comme destinée au </a:t>
            </a:r>
            <a:r>
              <a:rPr lang="fr-FR" sz="2000" b="1" u="sng" dirty="0">
                <a:solidFill>
                  <a:schemeClr val="tx1"/>
                </a:solidFill>
              </a:rPr>
              <a:t>contrôle</a:t>
            </a:r>
            <a:r>
              <a:rPr lang="fr-FR" sz="2000" dirty="0">
                <a:solidFill>
                  <a:schemeClr val="tx1"/>
                </a:solidFill>
              </a:rPr>
              <a:t> des acquisitions des élèves.</a:t>
            </a:r>
          </a:p>
        </p:txBody>
      </p:sp>
    </p:spTree>
    <p:extLst>
      <p:ext uri="{BB962C8B-B14F-4D97-AF65-F5344CB8AC3E}">
        <p14:creationId xmlns:p14="http://schemas.microsoft.com/office/powerpoint/2010/main" val="14810560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2051127-21EA-4DA2-9B3A-2F5C9B4BD8B1}"/>
              </a:ext>
            </a:extLst>
          </p:cNvPr>
          <p:cNvPicPr>
            <a:picLocks noChangeAspect="1"/>
          </p:cNvPicPr>
          <p:nvPr/>
        </p:nvPicPr>
        <p:blipFill rotWithShape="1">
          <a:blip r:embed="rId2"/>
          <a:srcRect l="9586" r="9586"/>
          <a:stretch/>
        </p:blipFill>
        <p:spPr>
          <a:xfrm>
            <a:off x="1" y="1"/>
            <a:ext cx="12192000" cy="1325562"/>
          </a:xfrm>
          <a:prstGeom prst="rect">
            <a:avLst/>
          </a:prstGeom>
        </p:spPr>
      </p:pic>
      <p:sp>
        <p:nvSpPr>
          <p:cNvPr id="2" name="Titre 1">
            <a:extLst>
              <a:ext uri="{FF2B5EF4-FFF2-40B4-BE49-F238E27FC236}">
                <a16:creationId xmlns:a16="http://schemas.microsoft.com/office/drawing/2014/main" id="{FC5BECE3-FDC7-41BB-A494-E041EA136A73}"/>
              </a:ext>
            </a:extLst>
          </p:cNvPr>
          <p:cNvSpPr>
            <a:spLocks noGrp="1"/>
          </p:cNvSpPr>
          <p:nvPr>
            <p:ph type="title"/>
          </p:nvPr>
        </p:nvSpPr>
        <p:spPr>
          <a:xfrm>
            <a:off x="838200" y="50335"/>
            <a:ext cx="10515600" cy="1325563"/>
          </a:xfrm>
        </p:spPr>
        <p:txBody>
          <a:bodyPr/>
          <a:lstStyle/>
          <a:p>
            <a:r>
              <a:rPr lang="fr-FR" dirty="0">
                <a:solidFill>
                  <a:schemeClr val="bg1"/>
                </a:solidFill>
              </a:rPr>
              <a:t>Des alertes</a:t>
            </a:r>
          </a:p>
        </p:txBody>
      </p:sp>
      <p:sp>
        <p:nvSpPr>
          <p:cNvPr id="14" name="Rectangle : coins arrondis 13">
            <a:extLst>
              <a:ext uri="{FF2B5EF4-FFF2-40B4-BE49-F238E27FC236}">
                <a16:creationId xmlns:a16="http://schemas.microsoft.com/office/drawing/2014/main" id="{FD8E8F0B-DAD7-4B44-988E-D6807A0DAE7B}"/>
              </a:ext>
            </a:extLst>
          </p:cNvPr>
          <p:cNvSpPr/>
          <p:nvPr/>
        </p:nvSpPr>
        <p:spPr>
          <a:xfrm>
            <a:off x="4495802" y="2429692"/>
            <a:ext cx="3415259" cy="396252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rPr>
              <a:t>« La 1</a:t>
            </a:r>
            <a:r>
              <a:rPr lang="fr-FR" sz="2400" baseline="30000" dirty="0">
                <a:solidFill>
                  <a:schemeClr val="tx1"/>
                </a:solidFill>
              </a:rPr>
              <a:t>e</a:t>
            </a:r>
            <a:r>
              <a:rPr lang="fr-FR" sz="2400" dirty="0">
                <a:solidFill>
                  <a:schemeClr val="tx1"/>
                </a:solidFill>
              </a:rPr>
              <a:t> influence négative de la pression évaluative commence à se manifester vers 7-10 ans » </a:t>
            </a:r>
          </a:p>
          <a:p>
            <a:r>
              <a:rPr lang="fr-FR" sz="2400" dirty="0">
                <a:solidFill>
                  <a:schemeClr val="tx1"/>
                </a:solidFill>
              </a:rPr>
              <a:t>V. </a:t>
            </a:r>
            <a:r>
              <a:rPr lang="fr-FR" sz="2400" dirty="0" err="1">
                <a:solidFill>
                  <a:schemeClr val="tx1"/>
                </a:solidFill>
              </a:rPr>
              <a:t>Prokofieva</a:t>
            </a:r>
            <a:r>
              <a:rPr lang="fr-FR" sz="2400" dirty="0">
                <a:solidFill>
                  <a:schemeClr val="tx1"/>
                </a:solidFill>
              </a:rPr>
              <a:t> et col. 2017</a:t>
            </a:r>
          </a:p>
        </p:txBody>
      </p:sp>
      <p:sp>
        <p:nvSpPr>
          <p:cNvPr id="15" name="Rectangle : coins arrondis 14">
            <a:extLst>
              <a:ext uri="{FF2B5EF4-FFF2-40B4-BE49-F238E27FC236}">
                <a16:creationId xmlns:a16="http://schemas.microsoft.com/office/drawing/2014/main" id="{E0EF5F9F-2A9B-4CF9-BDC9-23DED1AA753D}"/>
              </a:ext>
            </a:extLst>
          </p:cNvPr>
          <p:cNvSpPr/>
          <p:nvPr/>
        </p:nvSpPr>
        <p:spPr>
          <a:xfrm>
            <a:off x="8364511" y="2429692"/>
            <a:ext cx="3415259" cy="3956116"/>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rPr>
              <a:t>L’évaluation est « au croisement des contraintes sociales et des biographies et des élèves et des maîtres ».</a:t>
            </a:r>
          </a:p>
          <a:p>
            <a:r>
              <a:rPr lang="fr-FR" sz="2400" dirty="0">
                <a:solidFill>
                  <a:schemeClr val="tx1"/>
                </a:solidFill>
              </a:rPr>
              <a:t>P. Merle, l’évaluation des élèves 1996</a:t>
            </a:r>
          </a:p>
        </p:txBody>
      </p:sp>
      <p:pic>
        <p:nvPicPr>
          <p:cNvPr id="5" name="Image 4">
            <a:extLst>
              <a:ext uri="{FF2B5EF4-FFF2-40B4-BE49-F238E27FC236}">
                <a16:creationId xmlns:a16="http://schemas.microsoft.com/office/drawing/2014/main" id="{D86C17C2-40DB-4A50-8994-27B6DFE3ED15}"/>
              </a:ext>
            </a:extLst>
          </p:cNvPr>
          <p:cNvPicPr>
            <a:picLocks noChangeAspect="1"/>
          </p:cNvPicPr>
          <p:nvPr/>
        </p:nvPicPr>
        <p:blipFill>
          <a:blip r:embed="rId3"/>
          <a:stretch>
            <a:fillRect/>
          </a:stretch>
        </p:blipFill>
        <p:spPr>
          <a:xfrm>
            <a:off x="165856" y="1315025"/>
            <a:ext cx="909976" cy="1074870"/>
          </a:xfrm>
          <a:prstGeom prst="rect">
            <a:avLst/>
          </a:prstGeom>
        </p:spPr>
      </p:pic>
      <p:sp>
        <p:nvSpPr>
          <p:cNvPr id="17" name="Rectangle : coins arrondis 16">
            <a:extLst>
              <a:ext uri="{FF2B5EF4-FFF2-40B4-BE49-F238E27FC236}">
                <a16:creationId xmlns:a16="http://schemas.microsoft.com/office/drawing/2014/main" id="{0B425300-199A-40BB-8883-6599E12A802C}"/>
              </a:ext>
            </a:extLst>
          </p:cNvPr>
          <p:cNvSpPr/>
          <p:nvPr/>
        </p:nvSpPr>
        <p:spPr>
          <a:xfrm>
            <a:off x="629270" y="2429692"/>
            <a:ext cx="3415259" cy="3956116"/>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rPr>
              <a:t>« Pression évaluative », pression sur les résultats génératrice de « stress de l’évaluation » sur les élèves et les enseignants et encadrants.</a:t>
            </a:r>
          </a:p>
          <a:p>
            <a:endParaRPr lang="fr-FR" sz="2000" dirty="0">
              <a:solidFill>
                <a:schemeClr val="tx1"/>
              </a:solidFill>
            </a:endParaRPr>
          </a:p>
        </p:txBody>
      </p:sp>
    </p:spTree>
    <p:extLst>
      <p:ext uri="{BB962C8B-B14F-4D97-AF65-F5344CB8AC3E}">
        <p14:creationId xmlns:p14="http://schemas.microsoft.com/office/powerpoint/2010/main" val="22558231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2051127-21EA-4DA2-9B3A-2F5C9B4BD8B1}"/>
              </a:ext>
            </a:extLst>
          </p:cNvPr>
          <p:cNvPicPr>
            <a:picLocks noChangeAspect="1"/>
          </p:cNvPicPr>
          <p:nvPr/>
        </p:nvPicPr>
        <p:blipFill rotWithShape="1">
          <a:blip r:embed="rId2"/>
          <a:srcRect l="9586" r="9586"/>
          <a:stretch/>
        </p:blipFill>
        <p:spPr>
          <a:xfrm>
            <a:off x="1" y="1"/>
            <a:ext cx="12192000" cy="1325562"/>
          </a:xfrm>
          <a:prstGeom prst="rect">
            <a:avLst/>
          </a:prstGeom>
        </p:spPr>
      </p:pic>
      <p:sp>
        <p:nvSpPr>
          <p:cNvPr id="2" name="Titre 1">
            <a:extLst>
              <a:ext uri="{FF2B5EF4-FFF2-40B4-BE49-F238E27FC236}">
                <a16:creationId xmlns:a16="http://schemas.microsoft.com/office/drawing/2014/main" id="{FC5BECE3-FDC7-41BB-A494-E041EA136A73}"/>
              </a:ext>
            </a:extLst>
          </p:cNvPr>
          <p:cNvSpPr>
            <a:spLocks noGrp="1"/>
          </p:cNvSpPr>
          <p:nvPr>
            <p:ph type="title"/>
          </p:nvPr>
        </p:nvSpPr>
        <p:spPr>
          <a:xfrm>
            <a:off x="838200" y="50335"/>
            <a:ext cx="10515600" cy="1325563"/>
          </a:xfrm>
        </p:spPr>
        <p:txBody>
          <a:bodyPr/>
          <a:lstStyle/>
          <a:p>
            <a:r>
              <a:rPr lang="fr-FR" dirty="0" smtClean="0">
                <a:solidFill>
                  <a:schemeClr val="bg1"/>
                </a:solidFill>
              </a:rPr>
              <a:t>Une fonction essentielle</a:t>
            </a:r>
            <a:endParaRPr lang="fr-FR" dirty="0">
              <a:solidFill>
                <a:schemeClr val="bg1"/>
              </a:solidFill>
            </a:endParaRPr>
          </a:p>
        </p:txBody>
      </p:sp>
      <p:sp>
        <p:nvSpPr>
          <p:cNvPr id="8" name="Rectangle : coins arrondis 14">
            <a:extLst>
              <a:ext uri="{FF2B5EF4-FFF2-40B4-BE49-F238E27FC236}">
                <a16:creationId xmlns:a16="http://schemas.microsoft.com/office/drawing/2014/main" id="{E0EF5F9F-2A9B-4CF9-BDC9-23DED1AA753D}"/>
              </a:ext>
            </a:extLst>
          </p:cNvPr>
          <p:cNvSpPr/>
          <p:nvPr/>
        </p:nvSpPr>
        <p:spPr>
          <a:xfrm>
            <a:off x="3857825" y="2573384"/>
            <a:ext cx="3415259" cy="3446664"/>
          </a:xfrm>
          <a:prstGeom prst="roundRect">
            <a:avLst/>
          </a:prstGeom>
          <a:solidFill>
            <a:schemeClr val="bg1"/>
          </a:solidFill>
          <a:ln w="38100">
            <a:solidFill>
              <a:srgbClr val="3A9C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solidFill>
                  <a:schemeClr val="tx1"/>
                </a:solidFill>
              </a:rPr>
              <a:t>Alors que l’évaluation doit avant tout </a:t>
            </a:r>
            <a:r>
              <a:rPr lang="fr-FR" sz="2000" b="1" dirty="0">
                <a:solidFill>
                  <a:schemeClr val="tx1"/>
                </a:solidFill>
              </a:rPr>
              <a:t>accompagner l’élève dans ses apprentissages</a:t>
            </a:r>
            <a:r>
              <a:rPr lang="fr-FR" sz="2000" dirty="0">
                <a:solidFill>
                  <a:schemeClr val="tx1"/>
                </a:solidFill>
              </a:rPr>
              <a:t>, permettre de constater la réussite, le progrès, donner des axes de travail en vue </a:t>
            </a:r>
            <a:r>
              <a:rPr lang="fr-FR" sz="2000" b="1" dirty="0">
                <a:solidFill>
                  <a:schemeClr val="tx1"/>
                </a:solidFill>
              </a:rPr>
              <a:t>d’améliorer</a:t>
            </a:r>
            <a:r>
              <a:rPr lang="fr-FR" sz="2000" dirty="0">
                <a:solidFill>
                  <a:schemeClr val="tx1"/>
                </a:solidFill>
              </a:rPr>
              <a:t> des manières de faire ou un projet. Cf. P. </a:t>
            </a:r>
            <a:r>
              <a:rPr lang="fr-FR" sz="2000" dirty="0" smtClean="0">
                <a:solidFill>
                  <a:schemeClr val="tx1"/>
                </a:solidFill>
              </a:rPr>
              <a:t>Perrenoud, J. </a:t>
            </a:r>
            <a:r>
              <a:rPr lang="fr-FR" sz="2000" dirty="0" err="1" smtClean="0">
                <a:solidFill>
                  <a:schemeClr val="tx1"/>
                </a:solidFill>
              </a:rPr>
              <a:t>Cardinet</a:t>
            </a:r>
            <a:r>
              <a:rPr lang="fr-FR" sz="2000" dirty="0" smtClean="0">
                <a:solidFill>
                  <a:schemeClr val="tx1"/>
                </a:solidFill>
              </a:rPr>
              <a:t>. C’est l’évaluation « formative  ».</a:t>
            </a:r>
            <a:endParaRPr lang="fr-FR" sz="2000" dirty="0">
              <a:solidFill>
                <a:schemeClr val="tx1"/>
              </a:solidFill>
            </a:endParaRPr>
          </a:p>
        </p:txBody>
      </p:sp>
    </p:spTree>
    <p:extLst>
      <p:ext uri="{BB962C8B-B14F-4D97-AF65-F5344CB8AC3E}">
        <p14:creationId xmlns:p14="http://schemas.microsoft.com/office/powerpoint/2010/main" val="236001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609869-9E80-471B-A487-A53288E0E7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689548" y="502020"/>
            <a:ext cx="6827929" cy="1642970"/>
          </a:xfrm>
        </p:spPr>
        <p:txBody>
          <a:bodyPr anchor="b">
            <a:normAutofit/>
          </a:bodyPr>
          <a:lstStyle/>
          <a:p>
            <a:r>
              <a:rPr lang="fr-FR" sz="3200" b="1" dirty="0"/>
              <a:t>Des textes destinés à </a:t>
            </a:r>
            <a:r>
              <a:rPr lang="fr-FR" sz="3200" b="1" u="sng" dirty="0"/>
              <a:t>organiser et valider la construction</a:t>
            </a:r>
            <a:r>
              <a:rPr lang="fr-FR" sz="3200" b="1" dirty="0"/>
              <a:t> de la compétence à évoluer dans l’eau</a:t>
            </a:r>
          </a:p>
        </p:txBody>
      </p:sp>
      <p:sp>
        <p:nvSpPr>
          <p:cNvPr id="3" name="Espace réservé du contenu 2"/>
          <p:cNvSpPr>
            <a:spLocks noGrp="1"/>
          </p:cNvSpPr>
          <p:nvPr>
            <p:ph idx="1"/>
          </p:nvPr>
        </p:nvSpPr>
        <p:spPr>
          <a:xfrm>
            <a:off x="689548" y="2405894"/>
            <a:ext cx="6394583" cy="3950086"/>
          </a:xfrm>
        </p:spPr>
        <p:txBody>
          <a:bodyPr anchor="t">
            <a:normAutofit/>
          </a:bodyPr>
          <a:lstStyle/>
          <a:p>
            <a:r>
              <a:rPr lang="fr-FR" sz="2400" dirty="0"/>
              <a:t>Décret n° 2022-276 du 28/2/2022 relatif à l’attestation du « savoir nager » en sécurité.</a:t>
            </a:r>
          </a:p>
          <a:p>
            <a:endParaRPr lang="fr-FR" sz="2400" dirty="0"/>
          </a:p>
          <a:p>
            <a:r>
              <a:rPr lang="fr-FR" sz="2400" dirty="0"/>
              <a:t>L’annexe datée du même jour.</a:t>
            </a:r>
          </a:p>
          <a:p>
            <a:endParaRPr lang="fr-FR" sz="2400" dirty="0"/>
          </a:p>
          <a:p>
            <a:r>
              <a:rPr lang="fr-FR" sz="2400" dirty="0"/>
              <a:t>Note de service du 28/2/2022 parue au BOENJS du 3/3/2022 (abrogation de la circulaire n° 2017-127).</a:t>
            </a:r>
          </a:p>
        </p:txBody>
      </p:sp>
      <p:sp>
        <p:nvSpPr>
          <p:cNvPr id="11" name="Rectangle 10">
            <a:extLst>
              <a:ext uri="{FF2B5EF4-FFF2-40B4-BE49-F238E27FC236}">
                <a16:creationId xmlns:a16="http://schemas.microsoft.com/office/drawing/2014/main" id="{7004738A-9D34-43E8-97D2-CA0EED4F8B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B8D07F-F13E-443E-BA68-2D26672D76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 3">
            <a:extLst>
              <a:ext uri="{FF2B5EF4-FFF2-40B4-BE49-F238E27FC236}">
                <a16:creationId xmlns:a16="http://schemas.microsoft.com/office/drawing/2014/main" id="{42D1A9AB-AFFF-4337-95C3-C13908D311B7}"/>
              </a:ext>
            </a:extLst>
          </p:cNvPr>
          <p:cNvPicPr>
            <a:picLocks noChangeAspect="1"/>
          </p:cNvPicPr>
          <p:nvPr/>
        </p:nvPicPr>
        <p:blipFill>
          <a:blip r:embed="rId2"/>
          <a:stretch>
            <a:fillRect/>
          </a:stretch>
        </p:blipFill>
        <p:spPr>
          <a:xfrm>
            <a:off x="7541331" y="909081"/>
            <a:ext cx="3239802" cy="5071731"/>
          </a:xfrm>
          <a:prstGeom prst="rect">
            <a:avLst/>
          </a:prstGeom>
        </p:spPr>
      </p:pic>
    </p:spTree>
    <p:extLst>
      <p:ext uri="{BB962C8B-B14F-4D97-AF65-F5344CB8AC3E}">
        <p14:creationId xmlns:p14="http://schemas.microsoft.com/office/powerpoint/2010/main" val="4995694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4745282" y="341587"/>
            <a:ext cx="6635435" cy="1578131"/>
          </a:xfrm>
        </p:spPr>
        <p:txBody>
          <a:bodyPr anchor="ctr">
            <a:noAutofit/>
          </a:bodyPr>
          <a:lstStyle/>
          <a:p>
            <a:pPr algn="ctr"/>
            <a:r>
              <a:rPr lang="fr-FR" sz="4000" dirty="0" smtClean="0"/>
              <a:t>Un positionnement nécessaire de l’évaluateur</a:t>
            </a:r>
            <a:endParaRPr lang="fr-FR" sz="4000" dirty="0"/>
          </a:p>
        </p:txBody>
      </p:sp>
      <p:sp>
        <p:nvSpPr>
          <p:cNvPr id="6" name="Rectangle : coins arrondis 5">
            <a:extLst>
              <a:ext uri="{FF2B5EF4-FFF2-40B4-BE49-F238E27FC236}">
                <a16:creationId xmlns:a16="http://schemas.microsoft.com/office/drawing/2014/main" id="{75B8E824-0538-4879-8755-3C3E6ECED15D}"/>
              </a:ext>
            </a:extLst>
          </p:cNvPr>
          <p:cNvSpPr/>
          <p:nvPr/>
        </p:nvSpPr>
        <p:spPr>
          <a:xfrm>
            <a:off x="4936687" y="2261305"/>
            <a:ext cx="6082738" cy="3088658"/>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rPr>
              <a:t>« …finalement, c’est l’intention dominante de l’évaluateur qui rend l’évaluation formative ». C. Hadji in l’évaluation démystifiée, 1997</a:t>
            </a:r>
          </a:p>
          <a:p>
            <a:endParaRPr lang="fr-FR" sz="2400" dirty="0">
              <a:solidFill>
                <a:schemeClr val="tx1"/>
              </a:solidFill>
            </a:endParaRPr>
          </a:p>
          <a:p>
            <a:r>
              <a:rPr lang="fr-FR" sz="2400" dirty="0">
                <a:solidFill>
                  <a:schemeClr val="tx1"/>
                </a:solidFill>
              </a:rPr>
              <a:t>C. Hadji parle alors d’« évaluation à volonté formative  (EVF) ».</a:t>
            </a:r>
          </a:p>
          <a:p>
            <a:endParaRPr lang="fr-FR" sz="2400" dirty="0">
              <a:solidFill>
                <a:schemeClr val="tx1"/>
              </a:solidFill>
            </a:endParaRPr>
          </a:p>
        </p:txBody>
      </p:sp>
      <p:pic>
        <p:nvPicPr>
          <p:cNvPr id="5" name="Image 4">
            <a:extLst>
              <a:ext uri="{FF2B5EF4-FFF2-40B4-BE49-F238E27FC236}">
                <a16:creationId xmlns:a16="http://schemas.microsoft.com/office/drawing/2014/main" id="{9F10D956-6CCE-425C-8C90-5795B51F41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430" y="1419213"/>
            <a:ext cx="4127574" cy="4197931"/>
          </a:xfrm>
          <a:prstGeom prst="rect">
            <a:avLst/>
          </a:prstGeom>
        </p:spPr>
      </p:pic>
    </p:spTree>
    <p:extLst>
      <p:ext uri="{BB962C8B-B14F-4D97-AF65-F5344CB8AC3E}">
        <p14:creationId xmlns:p14="http://schemas.microsoft.com/office/powerpoint/2010/main" val="10439778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BB90E34-CB65-49E0-B11B-BE9972596E51}"/>
              </a:ext>
            </a:extLst>
          </p:cNvPr>
          <p:cNvPicPr>
            <a:picLocks noChangeAspect="1"/>
          </p:cNvPicPr>
          <p:nvPr/>
        </p:nvPicPr>
        <p:blipFill rotWithShape="1">
          <a:blip r:embed="rId2"/>
          <a:srcRect l="9586" r="9586"/>
          <a:stretch/>
        </p:blipFill>
        <p:spPr>
          <a:xfrm>
            <a:off x="1" y="1"/>
            <a:ext cx="12192000" cy="1325562"/>
          </a:xfrm>
          <a:prstGeom prst="rect">
            <a:avLst/>
          </a:prstGeom>
        </p:spPr>
      </p:pic>
      <p:sp>
        <p:nvSpPr>
          <p:cNvPr id="2" name="Titre 1">
            <a:extLst>
              <a:ext uri="{FF2B5EF4-FFF2-40B4-BE49-F238E27FC236}">
                <a16:creationId xmlns:a16="http://schemas.microsoft.com/office/drawing/2014/main" id="{A45E185C-5D6D-424E-A50E-A7760366FA23}"/>
              </a:ext>
            </a:extLst>
          </p:cNvPr>
          <p:cNvSpPr>
            <a:spLocks noGrp="1"/>
          </p:cNvSpPr>
          <p:nvPr>
            <p:ph type="title"/>
          </p:nvPr>
        </p:nvSpPr>
        <p:spPr>
          <a:xfrm>
            <a:off x="838200" y="76200"/>
            <a:ext cx="10515600" cy="1325563"/>
          </a:xfrm>
        </p:spPr>
        <p:txBody>
          <a:bodyPr>
            <a:normAutofit/>
          </a:bodyPr>
          <a:lstStyle/>
          <a:p>
            <a:r>
              <a:rPr lang="fr-FR" sz="4000" dirty="0">
                <a:solidFill>
                  <a:schemeClr val="bg1"/>
                </a:solidFill>
              </a:rPr>
              <a:t>Une évaluation qui s’adresse à un enfant en construction</a:t>
            </a:r>
          </a:p>
        </p:txBody>
      </p:sp>
      <p:sp>
        <p:nvSpPr>
          <p:cNvPr id="4" name="Rectangle : coins arrondis 3">
            <a:extLst>
              <a:ext uri="{FF2B5EF4-FFF2-40B4-BE49-F238E27FC236}">
                <a16:creationId xmlns:a16="http://schemas.microsoft.com/office/drawing/2014/main" id="{6D7BE2E1-B111-4143-8A78-7F15483C04FD}"/>
              </a:ext>
            </a:extLst>
          </p:cNvPr>
          <p:cNvSpPr/>
          <p:nvPr/>
        </p:nvSpPr>
        <p:spPr>
          <a:xfrm>
            <a:off x="838200" y="1798889"/>
            <a:ext cx="2203554" cy="1753849"/>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fr-FR" sz="2400"/>
              <a:t>Qui doit donc intégrer que cet élève est :</a:t>
            </a:r>
            <a:endParaRPr lang="fr-FR" sz="2400" dirty="0"/>
          </a:p>
        </p:txBody>
      </p:sp>
      <p:sp>
        <p:nvSpPr>
          <p:cNvPr id="5" name="Rectangle : coins arrondis 4">
            <a:extLst>
              <a:ext uri="{FF2B5EF4-FFF2-40B4-BE49-F238E27FC236}">
                <a16:creationId xmlns:a16="http://schemas.microsoft.com/office/drawing/2014/main" id="{851A1471-C181-4CEE-92F1-DFF4336B6936}"/>
              </a:ext>
            </a:extLst>
          </p:cNvPr>
          <p:cNvSpPr/>
          <p:nvPr/>
        </p:nvSpPr>
        <p:spPr>
          <a:xfrm>
            <a:off x="838200" y="3705138"/>
            <a:ext cx="2203554" cy="1753849"/>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buNone/>
            </a:pPr>
            <a:r>
              <a:rPr lang="fr-FR" sz="2400"/>
              <a:t>Et qui doit nous empêcher de :</a:t>
            </a:r>
            <a:endParaRPr lang="fr-FR" sz="2400" dirty="0"/>
          </a:p>
        </p:txBody>
      </p:sp>
      <p:sp>
        <p:nvSpPr>
          <p:cNvPr id="7" name="Rectangle 6">
            <a:extLst>
              <a:ext uri="{FF2B5EF4-FFF2-40B4-BE49-F238E27FC236}">
                <a16:creationId xmlns:a16="http://schemas.microsoft.com/office/drawing/2014/main" id="{93BD8106-759E-43F2-A4EB-72BC5BBA9C7C}"/>
              </a:ext>
            </a:extLst>
          </p:cNvPr>
          <p:cNvSpPr/>
          <p:nvPr/>
        </p:nvSpPr>
        <p:spPr>
          <a:xfrm>
            <a:off x="3237884" y="1828804"/>
            <a:ext cx="8115916" cy="1753849"/>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400" dirty="0">
                <a:solidFill>
                  <a:schemeClr val="tx1"/>
                </a:solidFill>
              </a:rPr>
              <a:t>En plein développement de ses ressources personnelles qui peuvent être très variables d’un élève à l’autre. Le mot ressources doit être entendu de manière très générale.</a:t>
            </a:r>
          </a:p>
          <a:p>
            <a:pPr marL="285750" indent="-285750">
              <a:buFont typeface="Arial" panose="020B0604020202020204" pitchFamily="34" charset="0"/>
              <a:buChar char="•"/>
            </a:pPr>
            <a:r>
              <a:rPr lang="fr-FR" sz="1400" dirty="0">
                <a:solidFill>
                  <a:schemeClr val="tx1"/>
                </a:solidFill>
              </a:rPr>
              <a:t>Porteur d’une histoire personnelle qui le déborde (JY </a:t>
            </a:r>
            <a:r>
              <a:rPr lang="fr-FR" sz="1400" dirty="0" err="1">
                <a:solidFill>
                  <a:schemeClr val="tx1"/>
                </a:solidFill>
              </a:rPr>
              <a:t>Rochex</a:t>
            </a:r>
            <a:r>
              <a:rPr lang="fr-FR" sz="1400" dirty="0">
                <a:solidFill>
                  <a:schemeClr val="tx1"/>
                </a:solidFill>
              </a:rPr>
              <a:t>) liée aux sollicitations physiques qui lui ont été ou lui sont proposées, à la représentation familiale du milieu « eau », à des expériences antérieures particulières, à des orientations relatives au maintien de l’effort ou à l’envie de découvrir qui ont été encouragées ou pas, etc.</a:t>
            </a:r>
          </a:p>
          <a:p>
            <a:pPr marL="285750" indent="-285750">
              <a:buFont typeface="Arial" panose="020B0604020202020204" pitchFamily="34" charset="0"/>
              <a:buChar char="•"/>
            </a:pPr>
            <a:r>
              <a:rPr lang="fr-FR" sz="1400" dirty="0">
                <a:solidFill>
                  <a:schemeClr val="tx1"/>
                </a:solidFill>
              </a:rPr>
              <a:t>Traversé par les émotions et les représentations qui doivent être mieux cernées.</a:t>
            </a:r>
          </a:p>
        </p:txBody>
      </p:sp>
      <p:sp>
        <p:nvSpPr>
          <p:cNvPr id="8" name="Rectangle 7">
            <a:extLst>
              <a:ext uri="{FF2B5EF4-FFF2-40B4-BE49-F238E27FC236}">
                <a16:creationId xmlns:a16="http://schemas.microsoft.com/office/drawing/2014/main" id="{A9D6055C-CF5B-4632-89C4-83401F43BF21}"/>
              </a:ext>
            </a:extLst>
          </p:cNvPr>
          <p:cNvSpPr/>
          <p:nvPr/>
        </p:nvSpPr>
        <p:spPr>
          <a:xfrm>
            <a:off x="3237884" y="3705137"/>
            <a:ext cx="8115915" cy="1753849"/>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dirty="0">
                <a:solidFill>
                  <a:schemeClr val="tx1"/>
                </a:solidFill>
              </a:rPr>
              <a:t>Le considérer comme  seul responsable de ses difficultés éventuelles,</a:t>
            </a:r>
          </a:p>
          <a:p>
            <a:pPr marL="285750" indent="-285750">
              <a:buFont typeface="Arial" panose="020B0604020202020204" pitchFamily="34" charset="0"/>
              <a:buChar char="•"/>
            </a:pPr>
            <a:r>
              <a:rPr lang="fr-FR" dirty="0">
                <a:solidFill>
                  <a:schemeClr val="tx1"/>
                </a:solidFill>
              </a:rPr>
              <a:t>Porter des jugements de valeur du type « en retard », « manque </a:t>
            </a:r>
            <a:r>
              <a:rPr lang="fr-FR" dirty="0" smtClean="0">
                <a:solidFill>
                  <a:schemeClr val="tx1"/>
                </a:solidFill>
              </a:rPr>
              <a:t>».</a:t>
            </a:r>
          </a:p>
          <a:p>
            <a:pPr marL="285750" indent="-285750">
              <a:buFont typeface="Arial" panose="020B0604020202020204" pitchFamily="34" charset="0"/>
              <a:buChar char="•"/>
            </a:pPr>
            <a:r>
              <a:rPr lang="fr-FR" dirty="0" smtClean="0">
                <a:solidFill>
                  <a:schemeClr val="tx1"/>
                </a:solidFill>
              </a:rPr>
              <a:t>Limiter l’information fournie à l’élève au seul constat de la réussite ou de l’échec.</a:t>
            </a:r>
          </a:p>
          <a:p>
            <a:pPr marL="285750" indent="-285750">
              <a:buFont typeface="Arial" panose="020B0604020202020204" pitchFamily="34" charset="0"/>
              <a:buChar char="•"/>
            </a:pPr>
            <a:endParaRPr lang="fr-FR" dirty="0">
              <a:solidFill>
                <a:schemeClr val="tx1"/>
              </a:solidFill>
            </a:endParaRPr>
          </a:p>
        </p:txBody>
      </p:sp>
      <p:sp>
        <p:nvSpPr>
          <p:cNvPr id="10" name="ZoneTexte 9">
            <a:extLst>
              <a:ext uri="{FF2B5EF4-FFF2-40B4-BE49-F238E27FC236}">
                <a16:creationId xmlns:a16="http://schemas.microsoft.com/office/drawing/2014/main" id="{AE250B25-6AFA-449B-B056-891C94F53F1B}"/>
              </a:ext>
            </a:extLst>
          </p:cNvPr>
          <p:cNvSpPr txBox="1"/>
          <p:nvPr/>
        </p:nvSpPr>
        <p:spPr>
          <a:xfrm>
            <a:off x="1723869" y="5581471"/>
            <a:ext cx="9629930" cy="923330"/>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indent="0">
              <a:buNone/>
            </a:pPr>
            <a:r>
              <a:rPr lang="fr-FR" dirty="0"/>
              <a:t>Nous n’avons pas le droit de postuler que face aux conditions de l’évaluation, les élèves sont placés à égalité, « toute chose étant égale par ailleurs….. » car ce n’est pas vrai. «  Accepter de classer, c’est admettre de facto que la course est juste ».</a:t>
            </a:r>
          </a:p>
        </p:txBody>
      </p:sp>
      <p:sp>
        <p:nvSpPr>
          <p:cNvPr id="11" name="Flèche : pentagone 10">
            <a:extLst>
              <a:ext uri="{FF2B5EF4-FFF2-40B4-BE49-F238E27FC236}">
                <a16:creationId xmlns:a16="http://schemas.microsoft.com/office/drawing/2014/main" id="{57669592-D055-4AAA-876A-8410D568A02F}"/>
              </a:ext>
            </a:extLst>
          </p:cNvPr>
          <p:cNvSpPr/>
          <p:nvPr/>
        </p:nvSpPr>
        <p:spPr>
          <a:xfrm>
            <a:off x="989351" y="5581471"/>
            <a:ext cx="464695" cy="923330"/>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028243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2051127-21EA-4DA2-9B3A-2F5C9B4BD8B1}"/>
              </a:ext>
            </a:extLst>
          </p:cNvPr>
          <p:cNvPicPr>
            <a:picLocks noChangeAspect="1"/>
          </p:cNvPicPr>
          <p:nvPr/>
        </p:nvPicPr>
        <p:blipFill rotWithShape="1">
          <a:blip r:embed="rId2"/>
          <a:srcRect l="9586" r="9586"/>
          <a:stretch/>
        </p:blipFill>
        <p:spPr>
          <a:xfrm>
            <a:off x="1" y="1"/>
            <a:ext cx="12192000" cy="1325562"/>
          </a:xfrm>
          <a:prstGeom prst="rect">
            <a:avLst/>
          </a:prstGeom>
        </p:spPr>
      </p:pic>
      <p:sp>
        <p:nvSpPr>
          <p:cNvPr id="2" name="Titre 1">
            <a:extLst>
              <a:ext uri="{FF2B5EF4-FFF2-40B4-BE49-F238E27FC236}">
                <a16:creationId xmlns:a16="http://schemas.microsoft.com/office/drawing/2014/main" id="{FC5BECE3-FDC7-41BB-A494-E041EA136A73}"/>
              </a:ext>
            </a:extLst>
          </p:cNvPr>
          <p:cNvSpPr>
            <a:spLocks noGrp="1"/>
          </p:cNvSpPr>
          <p:nvPr>
            <p:ph type="title"/>
          </p:nvPr>
        </p:nvSpPr>
        <p:spPr>
          <a:xfrm>
            <a:off x="838200" y="50335"/>
            <a:ext cx="10515600" cy="1325563"/>
          </a:xfrm>
        </p:spPr>
        <p:txBody>
          <a:bodyPr/>
          <a:lstStyle/>
          <a:p>
            <a:r>
              <a:rPr lang="fr-FR" dirty="0">
                <a:solidFill>
                  <a:schemeClr val="bg1"/>
                </a:solidFill>
              </a:rPr>
              <a:t>Evaluer, d’accord mais à quelles fins ?</a:t>
            </a:r>
          </a:p>
        </p:txBody>
      </p:sp>
      <p:sp>
        <p:nvSpPr>
          <p:cNvPr id="14" name="Rectangle : coins arrondis 13">
            <a:extLst>
              <a:ext uri="{FF2B5EF4-FFF2-40B4-BE49-F238E27FC236}">
                <a16:creationId xmlns:a16="http://schemas.microsoft.com/office/drawing/2014/main" id="{FD8E8F0B-DAD7-4B44-988E-D6807A0DAE7B}"/>
              </a:ext>
            </a:extLst>
          </p:cNvPr>
          <p:cNvSpPr/>
          <p:nvPr/>
        </p:nvSpPr>
        <p:spPr>
          <a:xfrm>
            <a:off x="4495802" y="2429692"/>
            <a:ext cx="3415259" cy="396252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rPr>
              <a:t>Dénonciation de S. </a:t>
            </a:r>
            <a:r>
              <a:rPr lang="fr-FR" sz="2400" dirty="0" err="1">
                <a:solidFill>
                  <a:schemeClr val="tx1"/>
                </a:solidFill>
              </a:rPr>
              <a:t>Boimare</a:t>
            </a:r>
            <a:r>
              <a:rPr lang="fr-FR" sz="2400" dirty="0">
                <a:solidFill>
                  <a:schemeClr val="tx1"/>
                </a:solidFill>
              </a:rPr>
              <a:t> sur la volonté de se servir de l’évaluation pour comparer le travail pédagogique mené dans les écoles. </a:t>
            </a:r>
          </a:p>
        </p:txBody>
      </p:sp>
      <p:sp>
        <p:nvSpPr>
          <p:cNvPr id="15" name="Rectangle : coins arrondis 14">
            <a:extLst>
              <a:ext uri="{FF2B5EF4-FFF2-40B4-BE49-F238E27FC236}">
                <a16:creationId xmlns:a16="http://schemas.microsoft.com/office/drawing/2014/main" id="{E0EF5F9F-2A9B-4CF9-BDC9-23DED1AA753D}"/>
              </a:ext>
            </a:extLst>
          </p:cNvPr>
          <p:cNvSpPr/>
          <p:nvPr/>
        </p:nvSpPr>
        <p:spPr>
          <a:xfrm>
            <a:off x="8364511" y="2429692"/>
            <a:ext cx="3415259" cy="3956116"/>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smtClean="0">
                <a:solidFill>
                  <a:schemeClr val="tx1"/>
                </a:solidFill>
              </a:rPr>
              <a:t>L’évaluation est « au croisement des contraintes sociales et des biographies et des élèves et des maîtres ».</a:t>
            </a:r>
          </a:p>
          <a:p>
            <a:r>
              <a:rPr lang="fr-FR" sz="2400" dirty="0" smtClean="0">
                <a:solidFill>
                  <a:schemeClr val="tx1"/>
                </a:solidFill>
              </a:rPr>
              <a:t>P. Merle, l’évaluation des élèves 1996</a:t>
            </a:r>
            <a:endParaRPr lang="fr-FR" sz="2400" dirty="0">
              <a:solidFill>
                <a:schemeClr val="tx1"/>
              </a:solidFill>
            </a:endParaRPr>
          </a:p>
        </p:txBody>
      </p:sp>
      <p:pic>
        <p:nvPicPr>
          <p:cNvPr id="5" name="Image 4">
            <a:extLst>
              <a:ext uri="{FF2B5EF4-FFF2-40B4-BE49-F238E27FC236}">
                <a16:creationId xmlns:a16="http://schemas.microsoft.com/office/drawing/2014/main" id="{D86C17C2-40DB-4A50-8994-27B6DFE3ED15}"/>
              </a:ext>
            </a:extLst>
          </p:cNvPr>
          <p:cNvPicPr>
            <a:picLocks noChangeAspect="1"/>
          </p:cNvPicPr>
          <p:nvPr/>
        </p:nvPicPr>
        <p:blipFill>
          <a:blip r:embed="rId3"/>
          <a:stretch>
            <a:fillRect/>
          </a:stretch>
        </p:blipFill>
        <p:spPr>
          <a:xfrm>
            <a:off x="165856" y="1315025"/>
            <a:ext cx="909976" cy="1074870"/>
          </a:xfrm>
          <a:prstGeom prst="rect">
            <a:avLst/>
          </a:prstGeom>
        </p:spPr>
      </p:pic>
      <p:sp>
        <p:nvSpPr>
          <p:cNvPr id="17" name="Rectangle : coins arrondis 16">
            <a:extLst>
              <a:ext uri="{FF2B5EF4-FFF2-40B4-BE49-F238E27FC236}">
                <a16:creationId xmlns:a16="http://schemas.microsoft.com/office/drawing/2014/main" id="{0B425300-199A-40BB-8883-6599E12A802C}"/>
              </a:ext>
            </a:extLst>
          </p:cNvPr>
          <p:cNvSpPr/>
          <p:nvPr/>
        </p:nvSpPr>
        <p:spPr>
          <a:xfrm>
            <a:off x="620844" y="2429692"/>
            <a:ext cx="3415259" cy="3956116"/>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200" dirty="0">
                <a:solidFill>
                  <a:schemeClr val="tx1"/>
                </a:solidFill>
              </a:rPr>
              <a:t>Des fins qui soient socialement et éthiquement acceptables </a:t>
            </a:r>
            <a:r>
              <a:rPr lang="fr-FR" sz="2200" dirty="0">
                <a:solidFill>
                  <a:schemeClr val="tx1"/>
                </a:solidFill>
                <a:sym typeface="Wingdings" panose="05000000000000000000" pitchFamily="2" charset="2"/>
              </a:rPr>
              <a:t> </a:t>
            </a:r>
            <a:r>
              <a:rPr lang="fr-FR" sz="2200" dirty="0">
                <a:solidFill>
                  <a:schemeClr val="tx1"/>
                </a:solidFill>
              </a:rPr>
              <a:t>Pas de visée cachée (C. Hadji): par exemple, une comparaison ou un classement qui ne dit pas son nom.</a:t>
            </a:r>
          </a:p>
        </p:txBody>
      </p:sp>
    </p:spTree>
    <p:extLst>
      <p:ext uri="{BB962C8B-B14F-4D97-AF65-F5344CB8AC3E}">
        <p14:creationId xmlns:p14="http://schemas.microsoft.com/office/powerpoint/2010/main" val="2875797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E17E911-875F-4DE5-8699-99D9F1805A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497075" y="511384"/>
            <a:ext cx="3201366" cy="2721539"/>
          </a:xfrm>
        </p:spPr>
        <p:txBody>
          <a:bodyPr anchor="b">
            <a:normAutofit fontScale="90000"/>
          </a:bodyPr>
          <a:lstStyle/>
          <a:p>
            <a:pPr algn="r"/>
            <a:r>
              <a:rPr lang="fr-FR" sz="4000" dirty="0">
                <a:solidFill>
                  <a:srgbClr val="FFFFFF"/>
                </a:solidFill>
              </a:rPr>
              <a:t>Des pistes pour proposer une évaluation positivement vécue</a:t>
            </a:r>
          </a:p>
        </p:txBody>
      </p:sp>
      <p:grpSp>
        <p:nvGrpSpPr>
          <p:cNvPr id="3" name="Groupe 2"/>
          <p:cNvGrpSpPr/>
          <p:nvPr/>
        </p:nvGrpSpPr>
        <p:grpSpPr>
          <a:xfrm>
            <a:off x="4398048" y="271738"/>
            <a:ext cx="7042046" cy="5133944"/>
            <a:chOff x="4398048" y="271738"/>
            <a:chExt cx="7042046" cy="5133944"/>
          </a:xfrm>
        </p:grpSpPr>
        <p:sp>
          <p:nvSpPr>
            <p:cNvPr id="4" name="Arc plein 3"/>
            <p:cNvSpPr/>
            <p:nvPr/>
          </p:nvSpPr>
          <p:spPr>
            <a:xfrm>
              <a:off x="5838839" y="1096699"/>
              <a:ext cx="4308983" cy="4308983"/>
            </a:xfrm>
            <a:prstGeom prst="blockArc">
              <a:avLst>
                <a:gd name="adj1" fmla="val 9000000"/>
                <a:gd name="adj2" fmla="val 16200000"/>
                <a:gd name="adj3" fmla="val 4639"/>
              </a:avLst>
            </a:prstGeom>
            <a:solidFill>
              <a:schemeClr val="accent1"/>
            </a:solidFill>
            <a:ln>
              <a:solidFill>
                <a:schemeClr val="accent1"/>
              </a:solidFill>
            </a:ln>
          </p:spPr>
          <p:style>
            <a:lnRef idx="0">
              <a:scrgbClr r="0" g="0" b="0"/>
            </a:lnRef>
            <a:fillRef idx="3">
              <a:scrgbClr r="0" g="0" b="0"/>
            </a:fillRef>
            <a:effectRef idx="2">
              <a:schemeClr val="accent2">
                <a:hueOff val="-1455363"/>
                <a:satOff val="-83928"/>
                <a:lumOff val="8628"/>
                <a:alphaOff val="0"/>
              </a:schemeClr>
            </a:effectRef>
            <a:fontRef idx="minor">
              <a:schemeClr val="lt1"/>
            </a:fontRef>
          </p:style>
        </p:sp>
        <p:sp>
          <p:nvSpPr>
            <p:cNvPr id="6" name="Arc plein 5"/>
            <p:cNvSpPr/>
            <p:nvPr/>
          </p:nvSpPr>
          <p:spPr>
            <a:xfrm>
              <a:off x="5838839" y="1096699"/>
              <a:ext cx="4308983" cy="4308983"/>
            </a:xfrm>
            <a:prstGeom prst="blockArc">
              <a:avLst>
                <a:gd name="adj1" fmla="val 1800000"/>
                <a:gd name="adj2" fmla="val 9000000"/>
                <a:gd name="adj3" fmla="val 4639"/>
              </a:avLst>
            </a:prstGeom>
            <a:solidFill>
              <a:schemeClr val="accent1"/>
            </a:solidFill>
            <a:ln>
              <a:solidFill>
                <a:schemeClr val="accent1"/>
              </a:solidFill>
            </a:ln>
          </p:spPr>
          <p:style>
            <a:lnRef idx="0">
              <a:scrgbClr r="0" g="0" b="0"/>
            </a:lnRef>
            <a:fillRef idx="3">
              <a:scrgbClr r="0" g="0" b="0"/>
            </a:fillRef>
            <a:effectRef idx="2">
              <a:schemeClr val="accent2">
                <a:hueOff val="-727682"/>
                <a:satOff val="-41964"/>
                <a:lumOff val="4314"/>
                <a:alphaOff val="0"/>
              </a:schemeClr>
            </a:effectRef>
            <a:fontRef idx="minor">
              <a:schemeClr val="lt1"/>
            </a:fontRef>
          </p:style>
        </p:sp>
        <p:sp>
          <p:nvSpPr>
            <p:cNvPr id="7" name="Arc plein 6"/>
            <p:cNvSpPr/>
            <p:nvPr/>
          </p:nvSpPr>
          <p:spPr>
            <a:xfrm>
              <a:off x="5838839" y="1096699"/>
              <a:ext cx="4308983" cy="4308983"/>
            </a:xfrm>
            <a:prstGeom prst="blockArc">
              <a:avLst>
                <a:gd name="adj1" fmla="val 16200000"/>
                <a:gd name="adj2" fmla="val 1800000"/>
                <a:gd name="adj3" fmla="val 4639"/>
              </a:avLst>
            </a:prstGeom>
            <a:solidFill>
              <a:schemeClr val="accent1"/>
            </a:solidFill>
            <a:ln>
              <a:solidFill>
                <a:schemeClr val="accent1"/>
              </a:solidFill>
            </a:ln>
          </p:spPr>
          <p:style>
            <a:lnRef idx="0">
              <a:scrgbClr r="0" g="0" b="0"/>
            </a:lnRef>
            <a:fillRef idx="3">
              <a:scrgbClr r="0" g="0" b="0"/>
            </a:fillRef>
            <a:effectRef idx="2">
              <a:schemeClr val="accent2">
                <a:hueOff val="0"/>
                <a:satOff val="0"/>
                <a:lumOff val="0"/>
                <a:alphaOff val="0"/>
              </a:schemeClr>
            </a:effectRef>
            <a:fontRef idx="minor">
              <a:schemeClr val="lt1"/>
            </a:fontRef>
          </p:style>
        </p:sp>
        <p:sp>
          <p:nvSpPr>
            <p:cNvPr id="9" name="Forme libre 8"/>
            <p:cNvSpPr/>
            <p:nvPr/>
          </p:nvSpPr>
          <p:spPr>
            <a:xfrm>
              <a:off x="7083514" y="2352213"/>
              <a:ext cx="1807595" cy="1761252"/>
            </a:xfrm>
            <a:custGeom>
              <a:avLst/>
              <a:gdLst>
                <a:gd name="connsiteX0" fmla="*/ 0 w 1807595"/>
                <a:gd name="connsiteY0" fmla="*/ 880626 h 1761252"/>
                <a:gd name="connsiteX1" fmla="*/ 903798 w 1807595"/>
                <a:gd name="connsiteY1" fmla="*/ 0 h 1761252"/>
                <a:gd name="connsiteX2" fmla="*/ 1807596 w 1807595"/>
                <a:gd name="connsiteY2" fmla="*/ 880626 h 1761252"/>
                <a:gd name="connsiteX3" fmla="*/ 903798 w 1807595"/>
                <a:gd name="connsiteY3" fmla="*/ 1761252 h 1761252"/>
                <a:gd name="connsiteX4" fmla="*/ 0 w 1807595"/>
                <a:gd name="connsiteY4" fmla="*/ 880626 h 1761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595" h="1761252">
                  <a:moveTo>
                    <a:pt x="0" y="880626"/>
                  </a:moveTo>
                  <a:cubicBezTo>
                    <a:pt x="0" y="394270"/>
                    <a:pt x="404644" y="0"/>
                    <a:pt x="903798" y="0"/>
                  </a:cubicBezTo>
                  <a:cubicBezTo>
                    <a:pt x="1402952" y="0"/>
                    <a:pt x="1807596" y="394270"/>
                    <a:pt x="1807596" y="880626"/>
                  </a:cubicBezTo>
                  <a:cubicBezTo>
                    <a:pt x="1807596" y="1366982"/>
                    <a:pt x="1402952" y="1761252"/>
                    <a:pt x="903798" y="1761252"/>
                  </a:cubicBezTo>
                  <a:cubicBezTo>
                    <a:pt x="404644" y="1761252"/>
                    <a:pt x="0" y="1366982"/>
                    <a:pt x="0" y="880626"/>
                  </a:cubicBez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87576" tIns="280789" rIns="287576" bIns="280789" numCol="1" spcCol="1270" anchor="ctr" anchorCtr="0">
              <a:noAutofit/>
            </a:bodyPr>
            <a:lstStyle/>
            <a:p>
              <a:pPr lvl="0" algn="ctr" defTabSz="800100">
                <a:lnSpc>
                  <a:spcPct val="90000"/>
                </a:lnSpc>
                <a:spcBef>
                  <a:spcPct val="0"/>
                </a:spcBef>
                <a:spcAft>
                  <a:spcPct val="35000"/>
                </a:spcAft>
              </a:pPr>
              <a:r>
                <a:rPr lang="fr-FR" sz="1800" kern="1200" dirty="0"/>
                <a:t>L’évaluation doit</a:t>
              </a:r>
            </a:p>
          </p:txBody>
        </p:sp>
        <p:sp>
          <p:nvSpPr>
            <p:cNvPr id="10" name="Forme libre 9"/>
            <p:cNvSpPr/>
            <p:nvPr/>
          </p:nvSpPr>
          <p:spPr>
            <a:xfrm>
              <a:off x="6754667" y="271738"/>
              <a:ext cx="2472388" cy="1697915"/>
            </a:xfrm>
            <a:custGeom>
              <a:avLst/>
              <a:gdLst>
                <a:gd name="connsiteX0" fmla="*/ 0 w 2472388"/>
                <a:gd name="connsiteY0" fmla="*/ 848958 h 1697915"/>
                <a:gd name="connsiteX1" fmla="*/ 1236194 w 2472388"/>
                <a:gd name="connsiteY1" fmla="*/ 0 h 1697915"/>
                <a:gd name="connsiteX2" fmla="*/ 2472388 w 2472388"/>
                <a:gd name="connsiteY2" fmla="*/ 848958 h 1697915"/>
                <a:gd name="connsiteX3" fmla="*/ 1236194 w 2472388"/>
                <a:gd name="connsiteY3" fmla="*/ 1697916 h 1697915"/>
                <a:gd name="connsiteX4" fmla="*/ 0 w 2472388"/>
                <a:gd name="connsiteY4" fmla="*/ 848958 h 1697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388" h="1697915">
                  <a:moveTo>
                    <a:pt x="0" y="848958"/>
                  </a:moveTo>
                  <a:cubicBezTo>
                    <a:pt x="0" y="380091"/>
                    <a:pt x="553463" y="0"/>
                    <a:pt x="1236194" y="0"/>
                  </a:cubicBezTo>
                  <a:cubicBezTo>
                    <a:pt x="1918925" y="0"/>
                    <a:pt x="2472388" y="380091"/>
                    <a:pt x="2472388" y="848958"/>
                  </a:cubicBezTo>
                  <a:cubicBezTo>
                    <a:pt x="2472388" y="1317825"/>
                    <a:pt x="1918925" y="1697916"/>
                    <a:pt x="1236194" y="1697916"/>
                  </a:cubicBezTo>
                  <a:cubicBezTo>
                    <a:pt x="553463" y="1697916"/>
                    <a:pt x="0" y="1317825"/>
                    <a:pt x="0" y="848958"/>
                  </a:cubicBez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82393" tIns="268974" rIns="382393" bIns="268974" numCol="1" spcCol="1270" anchor="ctr" anchorCtr="0">
              <a:noAutofit/>
            </a:bodyPr>
            <a:lstStyle/>
            <a:p>
              <a:pPr lvl="0" algn="ctr" defTabSz="711200">
                <a:lnSpc>
                  <a:spcPct val="90000"/>
                </a:lnSpc>
                <a:spcBef>
                  <a:spcPct val="0"/>
                </a:spcBef>
                <a:spcAft>
                  <a:spcPct val="35000"/>
                </a:spcAft>
              </a:pPr>
              <a:r>
                <a:rPr lang="fr-FR" sz="1600" kern="1200" dirty="0" smtClean="0">
                  <a:solidFill>
                    <a:schemeClr val="tx1"/>
                  </a:solidFill>
                </a:rPr>
                <a:t>Déterminer les questions auxquelles il s’agit d’apporter des réponses</a:t>
              </a:r>
            </a:p>
            <a:p>
              <a:pPr lvl="0" algn="ctr" defTabSz="711200">
                <a:lnSpc>
                  <a:spcPct val="90000"/>
                </a:lnSpc>
                <a:spcBef>
                  <a:spcPct val="0"/>
                </a:spcBef>
                <a:spcAft>
                  <a:spcPct val="35000"/>
                </a:spcAft>
              </a:pPr>
              <a:endParaRPr lang="fr-FR" sz="1600" kern="1200" dirty="0">
                <a:solidFill>
                  <a:schemeClr val="tx1"/>
                </a:solidFill>
              </a:endParaRPr>
            </a:p>
          </p:txBody>
        </p:sp>
        <p:sp>
          <p:nvSpPr>
            <p:cNvPr id="11" name="Forme libre 10"/>
            <p:cNvSpPr/>
            <p:nvPr/>
          </p:nvSpPr>
          <p:spPr>
            <a:xfrm>
              <a:off x="4859806" y="3662157"/>
              <a:ext cx="2472388" cy="1697915"/>
            </a:xfrm>
            <a:custGeom>
              <a:avLst/>
              <a:gdLst>
                <a:gd name="connsiteX0" fmla="*/ 0 w 2472388"/>
                <a:gd name="connsiteY0" fmla="*/ 848958 h 1697915"/>
                <a:gd name="connsiteX1" fmla="*/ 1236194 w 2472388"/>
                <a:gd name="connsiteY1" fmla="*/ 0 h 1697915"/>
                <a:gd name="connsiteX2" fmla="*/ 2472388 w 2472388"/>
                <a:gd name="connsiteY2" fmla="*/ 848958 h 1697915"/>
                <a:gd name="connsiteX3" fmla="*/ 1236194 w 2472388"/>
                <a:gd name="connsiteY3" fmla="*/ 1697916 h 1697915"/>
                <a:gd name="connsiteX4" fmla="*/ 0 w 2472388"/>
                <a:gd name="connsiteY4" fmla="*/ 848958 h 1697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388" h="1697915">
                  <a:moveTo>
                    <a:pt x="0" y="848958"/>
                  </a:moveTo>
                  <a:cubicBezTo>
                    <a:pt x="0" y="380091"/>
                    <a:pt x="553463" y="0"/>
                    <a:pt x="1236194" y="0"/>
                  </a:cubicBezTo>
                  <a:cubicBezTo>
                    <a:pt x="1918925" y="0"/>
                    <a:pt x="2472388" y="380091"/>
                    <a:pt x="2472388" y="848958"/>
                  </a:cubicBezTo>
                  <a:cubicBezTo>
                    <a:pt x="2472388" y="1317825"/>
                    <a:pt x="1918925" y="1697916"/>
                    <a:pt x="1236194" y="1697916"/>
                  </a:cubicBezTo>
                  <a:cubicBezTo>
                    <a:pt x="553463" y="1697916"/>
                    <a:pt x="0" y="1317825"/>
                    <a:pt x="0" y="848958"/>
                  </a:cubicBezTo>
                  <a:close/>
                </a:path>
              </a:pathLst>
            </a:custGeom>
          </p:spPr>
          <p:style>
            <a:lnRef idx="0">
              <a:schemeClr val="lt1">
                <a:hueOff val="0"/>
                <a:satOff val="0"/>
                <a:lumOff val="0"/>
                <a:alphaOff val="0"/>
              </a:schemeClr>
            </a:lnRef>
            <a:fillRef idx="3">
              <a:schemeClr val="accent2">
                <a:hueOff val="-727682"/>
                <a:satOff val="-41964"/>
                <a:lumOff val="4314"/>
                <a:alphaOff val="0"/>
              </a:schemeClr>
            </a:fillRef>
            <a:effectRef idx="2">
              <a:schemeClr val="accent2">
                <a:hueOff val="-727682"/>
                <a:satOff val="-41964"/>
                <a:lumOff val="4314"/>
                <a:alphaOff val="0"/>
              </a:schemeClr>
            </a:effectRef>
            <a:fontRef idx="minor">
              <a:schemeClr val="lt1"/>
            </a:fontRef>
          </p:style>
          <p:txBody>
            <a:bodyPr spcFirstLastPara="0" vert="horz" wrap="square" lIns="382393" tIns="268974" rIns="382393" bIns="268974" numCol="1" spcCol="1270" anchor="ctr" anchorCtr="0">
              <a:noAutofit/>
            </a:bodyPr>
            <a:lstStyle/>
            <a:p>
              <a:pPr lvl="0" algn="ctr" defTabSz="711200">
                <a:lnSpc>
                  <a:spcPct val="90000"/>
                </a:lnSpc>
                <a:spcBef>
                  <a:spcPct val="0"/>
                </a:spcBef>
                <a:spcAft>
                  <a:spcPct val="35000"/>
                </a:spcAft>
              </a:pPr>
              <a:r>
                <a:rPr lang="fr-FR" sz="1600" kern="1200" dirty="0">
                  <a:solidFill>
                    <a:schemeClr val="tx1"/>
                  </a:solidFill>
                </a:rPr>
                <a:t>Permettre à l’élève de se situer par rapport à des attendus</a:t>
              </a:r>
            </a:p>
          </p:txBody>
        </p:sp>
        <p:sp>
          <p:nvSpPr>
            <p:cNvPr id="12" name="Forme libre 11"/>
            <p:cNvSpPr/>
            <p:nvPr/>
          </p:nvSpPr>
          <p:spPr>
            <a:xfrm>
              <a:off x="8697523" y="3631022"/>
              <a:ext cx="2472388" cy="1697915"/>
            </a:xfrm>
            <a:custGeom>
              <a:avLst/>
              <a:gdLst>
                <a:gd name="connsiteX0" fmla="*/ 0 w 2472388"/>
                <a:gd name="connsiteY0" fmla="*/ 848958 h 1697915"/>
                <a:gd name="connsiteX1" fmla="*/ 1236194 w 2472388"/>
                <a:gd name="connsiteY1" fmla="*/ 0 h 1697915"/>
                <a:gd name="connsiteX2" fmla="*/ 2472388 w 2472388"/>
                <a:gd name="connsiteY2" fmla="*/ 848958 h 1697915"/>
                <a:gd name="connsiteX3" fmla="*/ 1236194 w 2472388"/>
                <a:gd name="connsiteY3" fmla="*/ 1697916 h 1697915"/>
                <a:gd name="connsiteX4" fmla="*/ 0 w 2472388"/>
                <a:gd name="connsiteY4" fmla="*/ 848958 h 1697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388" h="1697915">
                  <a:moveTo>
                    <a:pt x="0" y="848958"/>
                  </a:moveTo>
                  <a:cubicBezTo>
                    <a:pt x="0" y="380091"/>
                    <a:pt x="553463" y="0"/>
                    <a:pt x="1236194" y="0"/>
                  </a:cubicBezTo>
                  <a:cubicBezTo>
                    <a:pt x="1918925" y="0"/>
                    <a:pt x="2472388" y="380091"/>
                    <a:pt x="2472388" y="848958"/>
                  </a:cubicBezTo>
                  <a:cubicBezTo>
                    <a:pt x="2472388" y="1317825"/>
                    <a:pt x="1918925" y="1697916"/>
                    <a:pt x="1236194" y="1697916"/>
                  </a:cubicBezTo>
                  <a:cubicBezTo>
                    <a:pt x="553463" y="1697916"/>
                    <a:pt x="0" y="1317825"/>
                    <a:pt x="0" y="848958"/>
                  </a:cubicBezTo>
                  <a:close/>
                </a:path>
              </a:pathLst>
            </a:custGeom>
          </p:spPr>
          <p:style>
            <a:lnRef idx="0">
              <a:schemeClr val="lt1">
                <a:hueOff val="0"/>
                <a:satOff val="0"/>
                <a:lumOff val="0"/>
                <a:alphaOff val="0"/>
              </a:schemeClr>
            </a:lnRef>
            <a:fillRef idx="3">
              <a:schemeClr val="accent2">
                <a:hueOff val="-1455363"/>
                <a:satOff val="-83928"/>
                <a:lumOff val="8628"/>
                <a:alphaOff val="0"/>
              </a:schemeClr>
            </a:fillRef>
            <a:effectRef idx="2">
              <a:schemeClr val="accent2">
                <a:hueOff val="-1455363"/>
                <a:satOff val="-83928"/>
                <a:lumOff val="8628"/>
                <a:alphaOff val="0"/>
              </a:schemeClr>
            </a:effectRef>
            <a:fontRef idx="minor">
              <a:schemeClr val="lt1"/>
            </a:fontRef>
          </p:style>
          <p:txBody>
            <a:bodyPr spcFirstLastPara="0" vert="horz" wrap="square" lIns="382393" tIns="268974" rIns="382393" bIns="268974" numCol="1" spcCol="1270" anchor="ctr" anchorCtr="0">
              <a:noAutofit/>
            </a:bodyPr>
            <a:lstStyle/>
            <a:p>
              <a:pPr lvl="0" algn="ctr" defTabSz="711200">
                <a:lnSpc>
                  <a:spcPct val="90000"/>
                </a:lnSpc>
                <a:spcBef>
                  <a:spcPct val="0"/>
                </a:spcBef>
                <a:spcAft>
                  <a:spcPct val="35000"/>
                </a:spcAft>
              </a:pPr>
              <a:r>
                <a:rPr lang="fr-FR" sz="1600" kern="1200">
                  <a:solidFill>
                    <a:schemeClr val="tx1"/>
                  </a:solidFill>
                </a:rPr>
                <a:t>Permettre la connaissance et la prise de conscience des progrès réalisés</a:t>
              </a:r>
            </a:p>
          </p:txBody>
        </p:sp>
        <p:sp>
          <p:nvSpPr>
            <p:cNvPr id="23" name="Forme libre 22"/>
            <p:cNvSpPr/>
            <p:nvPr/>
          </p:nvSpPr>
          <p:spPr>
            <a:xfrm>
              <a:off x="4398048" y="1319350"/>
              <a:ext cx="2768643" cy="1873200"/>
            </a:xfrm>
            <a:custGeom>
              <a:avLst/>
              <a:gdLst>
                <a:gd name="connsiteX0" fmla="*/ 0 w 2472388"/>
                <a:gd name="connsiteY0" fmla="*/ 848958 h 1697915"/>
                <a:gd name="connsiteX1" fmla="*/ 1236194 w 2472388"/>
                <a:gd name="connsiteY1" fmla="*/ 0 h 1697915"/>
                <a:gd name="connsiteX2" fmla="*/ 2472388 w 2472388"/>
                <a:gd name="connsiteY2" fmla="*/ 848958 h 1697915"/>
                <a:gd name="connsiteX3" fmla="*/ 1236194 w 2472388"/>
                <a:gd name="connsiteY3" fmla="*/ 1697916 h 1697915"/>
                <a:gd name="connsiteX4" fmla="*/ 0 w 2472388"/>
                <a:gd name="connsiteY4" fmla="*/ 848958 h 1697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388" h="1697915">
                  <a:moveTo>
                    <a:pt x="0" y="848958"/>
                  </a:moveTo>
                  <a:cubicBezTo>
                    <a:pt x="0" y="380091"/>
                    <a:pt x="553463" y="0"/>
                    <a:pt x="1236194" y="0"/>
                  </a:cubicBezTo>
                  <a:cubicBezTo>
                    <a:pt x="1918925" y="0"/>
                    <a:pt x="2472388" y="380091"/>
                    <a:pt x="2472388" y="848958"/>
                  </a:cubicBezTo>
                  <a:cubicBezTo>
                    <a:pt x="2472388" y="1317825"/>
                    <a:pt x="1918925" y="1697916"/>
                    <a:pt x="1236194" y="1697916"/>
                  </a:cubicBezTo>
                  <a:cubicBezTo>
                    <a:pt x="553463" y="1697916"/>
                    <a:pt x="0" y="1317825"/>
                    <a:pt x="0" y="848958"/>
                  </a:cubicBez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82393" tIns="268974" rIns="382393" bIns="268974" numCol="1" spcCol="1270" anchor="ctr" anchorCtr="0">
              <a:noAutofit/>
            </a:bodyPr>
            <a:lstStyle/>
            <a:p>
              <a:pPr lvl="0" algn="ctr" defTabSz="711200">
                <a:lnSpc>
                  <a:spcPct val="90000"/>
                </a:lnSpc>
                <a:spcBef>
                  <a:spcPct val="0"/>
                </a:spcBef>
                <a:spcAft>
                  <a:spcPct val="35000"/>
                </a:spcAft>
              </a:pPr>
              <a:r>
                <a:rPr lang="fr-FR" sz="1600" kern="1200" dirty="0" smtClean="0">
                  <a:solidFill>
                    <a:schemeClr val="tx1"/>
                  </a:solidFill>
                </a:rPr>
                <a:t>Définir clairement les modalités de l’évaluation: projet de chacun, tout au long du module, répétitions, acceptation des réponses de chacun </a:t>
              </a:r>
              <a:endParaRPr lang="fr-FR" sz="1600" kern="1200" dirty="0">
                <a:solidFill>
                  <a:schemeClr val="tx1"/>
                </a:solidFill>
              </a:endParaRPr>
            </a:p>
          </p:txBody>
        </p:sp>
        <p:sp>
          <p:nvSpPr>
            <p:cNvPr id="28" name="Forme libre 27"/>
            <p:cNvSpPr/>
            <p:nvPr/>
          </p:nvSpPr>
          <p:spPr>
            <a:xfrm>
              <a:off x="8967706" y="1426639"/>
              <a:ext cx="2472388" cy="1697915"/>
            </a:xfrm>
            <a:custGeom>
              <a:avLst/>
              <a:gdLst>
                <a:gd name="connsiteX0" fmla="*/ 0 w 2472388"/>
                <a:gd name="connsiteY0" fmla="*/ 848958 h 1697915"/>
                <a:gd name="connsiteX1" fmla="*/ 1236194 w 2472388"/>
                <a:gd name="connsiteY1" fmla="*/ 0 h 1697915"/>
                <a:gd name="connsiteX2" fmla="*/ 2472388 w 2472388"/>
                <a:gd name="connsiteY2" fmla="*/ 848958 h 1697915"/>
                <a:gd name="connsiteX3" fmla="*/ 1236194 w 2472388"/>
                <a:gd name="connsiteY3" fmla="*/ 1697916 h 1697915"/>
                <a:gd name="connsiteX4" fmla="*/ 0 w 2472388"/>
                <a:gd name="connsiteY4" fmla="*/ 848958 h 1697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388" h="1697915">
                  <a:moveTo>
                    <a:pt x="0" y="848958"/>
                  </a:moveTo>
                  <a:cubicBezTo>
                    <a:pt x="0" y="380091"/>
                    <a:pt x="553463" y="0"/>
                    <a:pt x="1236194" y="0"/>
                  </a:cubicBezTo>
                  <a:cubicBezTo>
                    <a:pt x="1918925" y="0"/>
                    <a:pt x="2472388" y="380091"/>
                    <a:pt x="2472388" y="848958"/>
                  </a:cubicBezTo>
                  <a:cubicBezTo>
                    <a:pt x="2472388" y="1317825"/>
                    <a:pt x="1918925" y="1697916"/>
                    <a:pt x="1236194" y="1697916"/>
                  </a:cubicBezTo>
                  <a:cubicBezTo>
                    <a:pt x="553463" y="1697916"/>
                    <a:pt x="0" y="1317825"/>
                    <a:pt x="0" y="848958"/>
                  </a:cubicBez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82393" tIns="268974" rIns="382393" bIns="268974" numCol="1" spcCol="1270" anchor="ctr" anchorCtr="0">
              <a:noAutofit/>
            </a:bodyPr>
            <a:lstStyle/>
            <a:p>
              <a:pPr lvl="0" algn="ctr" defTabSz="711200">
                <a:lnSpc>
                  <a:spcPct val="90000"/>
                </a:lnSpc>
                <a:spcBef>
                  <a:spcPct val="0"/>
                </a:spcBef>
                <a:spcAft>
                  <a:spcPct val="35000"/>
                </a:spcAft>
              </a:pPr>
              <a:r>
                <a:rPr lang="fr-FR" sz="1600" dirty="0" smtClean="0">
                  <a:solidFill>
                    <a:schemeClr val="tx1"/>
                  </a:solidFill>
                </a:rPr>
                <a:t>Clarifier</a:t>
              </a:r>
              <a:r>
                <a:rPr lang="fr-FR" sz="1600" kern="1200" dirty="0" smtClean="0">
                  <a:solidFill>
                    <a:schemeClr val="tx1"/>
                  </a:solidFill>
                </a:rPr>
                <a:t> les indicateurs qui permettront de transmettre une information riche à l’élève</a:t>
              </a:r>
              <a:endParaRPr lang="fr-FR" sz="1600" kern="1200" dirty="0">
                <a:solidFill>
                  <a:schemeClr val="tx1"/>
                </a:solidFill>
              </a:endParaRPr>
            </a:p>
          </p:txBody>
        </p:sp>
      </p:grpSp>
      <p:sp>
        <p:nvSpPr>
          <p:cNvPr id="8" name="ZoneTexte 7">
            <a:extLst>
              <a:ext uri="{FF2B5EF4-FFF2-40B4-BE49-F238E27FC236}">
                <a16:creationId xmlns:a16="http://schemas.microsoft.com/office/drawing/2014/main" id="{02BB8B3D-329C-4CCE-BE45-5F7455AA007B}"/>
              </a:ext>
            </a:extLst>
          </p:cNvPr>
          <p:cNvSpPr txBox="1"/>
          <p:nvPr/>
        </p:nvSpPr>
        <p:spPr>
          <a:xfrm>
            <a:off x="497076" y="3625078"/>
            <a:ext cx="3201366" cy="2862322"/>
          </a:xfrm>
          <a:prstGeom prst="rect">
            <a:avLst/>
          </a:prstGeom>
          <a:solidFill>
            <a:schemeClr val="bg1"/>
          </a:solidFill>
          <a:ln w="76200">
            <a:solidFill>
              <a:schemeClr val="accent5">
                <a:lumMod val="50000"/>
              </a:schemeClr>
            </a:solidFill>
          </a:ln>
        </p:spPr>
        <p:txBody>
          <a:bodyPr wrap="square" rtlCol="0">
            <a:spAutoFit/>
          </a:bodyPr>
          <a:lstStyle/>
          <a:p>
            <a:pPr algn="r"/>
            <a:r>
              <a:rPr lang="fr-FR" sz="2000" dirty="0"/>
              <a:t>Une fin éthiquement et socialement acceptable et </a:t>
            </a:r>
            <a:r>
              <a:rPr lang="fr-FR" sz="2000" dirty="0" smtClean="0"/>
              <a:t>explicitée. </a:t>
            </a:r>
          </a:p>
          <a:p>
            <a:pPr algn="r"/>
            <a:r>
              <a:rPr lang="fr-FR" sz="2000" b="1" dirty="0" smtClean="0">
                <a:solidFill>
                  <a:srgbClr val="002060"/>
                </a:solidFill>
              </a:rPr>
              <a:t>Eclairer </a:t>
            </a:r>
            <a:r>
              <a:rPr lang="fr-FR" sz="2000" b="1" dirty="0">
                <a:solidFill>
                  <a:srgbClr val="002060"/>
                </a:solidFill>
              </a:rPr>
              <a:t>et aider </a:t>
            </a:r>
            <a:r>
              <a:rPr lang="fr-FR" sz="2000" dirty="0"/>
              <a:t>les encadrants de la natation dans leur travail au </a:t>
            </a:r>
            <a:r>
              <a:rPr lang="fr-FR" sz="2000" dirty="0" smtClean="0"/>
              <a:t>quotidien. , </a:t>
            </a:r>
            <a:r>
              <a:rPr lang="fr-FR" sz="2000" b="1" dirty="0">
                <a:solidFill>
                  <a:srgbClr val="002060"/>
                </a:solidFill>
              </a:rPr>
              <a:t>mettre en évidence</a:t>
            </a:r>
            <a:r>
              <a:rPr lang="fr-FR" sz="2000" dirty="0"/>
              <a:t> des évolutions de performance globales.</a:t>
            </a:r>
          </a:p>
        </p:txBody>
      </p:sp>
      <p:sp>
        <p:nvSpPr>
          <p:cNvPr id="22" name="ZoneTexte 21">
            <a:extLst>
              <a:ext uri="{FF2B5EF4-FFF2-40B4-BE49-F238E27FC236}">
                <a16:creationId xmlns:a16="http://schemas.microsoft.com/office/drawing/2014/main" id="{A8CE168D-472B-46AD-A1D5-929A70BA2AE6}"/>
              </a:ext>
            </a:extLst>
          </p:cNvPr>
          <p:cNvSpPr txBox="1"/>
          <p:nvPr/>
        </p:nvSpPr>
        <p:spPr>
          <a:xfrm>
            <a:off x="4328409" y="5948790"/>
            <a:ext cx="2012430" cy="830997"/>
          </a:xfrm>
          <a:prstGeom prst="rect">
            <a:avLst/>
          </a:prstGeom>
          <a:noFill/>
        </p:spPr>
        <p:txBody>
          <a:bodyPr wrap="square">
            <a:spAutoFit/>
          </a:bodyPr>
          <a:lstStyle/>
          <a:p>
            <a:r>
              <a:rPr lang="fr-FR" sz="2400" dirty="0"/>
              <a:t>Il faut </a:t>
            </a:r>
            <a:r>
              <a:rPr lang="fr-FR" sz="2400" dirty="0" smtClean="0"/>
              <a:t>« séparer » </a:t>
            </a:r>
            <a:endParaRPr lang="fr-FR" sz="2400" dirty="0"/>
          </a:p>
        </p:txBody>
      </p:sp>
      <p:sp>
        <p:nvSpPr>
          <p:cNvPr id="24" name="ZoneTexte 23">
            <a:extLst>
              <a:ext uri="{FF2B5EF4-FFF2-40B4-BE49-F238E27FC236}">
                <a16:creationId xmlns:a16="http://schemas.microsoft.com/office/drawing/2014/main" id="{8AE5915B-4F70-4042-8D43-DC4D84FB63F7}"/>
              </a:ext>
            </a:extLst>
          </p:cNvPr>
          <p:cNvSpPr txBox="1"/>
          <p:nvPr/>
        </p:nvSpPr>
        <p:spPr>
          <a:xfrm>
            <a:off x="6921710" y="5607005"/>
            <a:ext cx="4518384" cy="461665"/>
          </a:xfrm>
          <a:prstGeom prst="rect">
            <a:avLst/>
          </a:prstGeom>
          <a:noFill/>
        </p:spPr>
        <p:txBody>
          <a:bodyPr wrap="square">
            <a:spAutoFit/>
          </a:bodyPr>
          <a:lstStyle/>
          <a:p>
            <a:r>
              <a:rPr lang="fr-FR" sz="2400" dirty="0"/>
              <a:t>l’évaluation des réussites de l’élève </a:t>
            </a:r>
          </a:p>
        </p:txBody>
      </p:sp>
      <p:sp>
        <p:nvSpPr>
          <p:cNvPr id="26" name="ZoneTexte 25">
            <a:extLst>
              <a:ext uri="{FF2B5EF4-FFF2-40B4-BE49-F238E27FC236}">
                <a16:creationId xmlns:a16="http://schemas.microsoft.com/office/drawing/2014/main" id="{0A936FAD-06B6-4B57-A233-104CFA6DACFB}"/>
              </a:ext>
            </a:extLst>
          </p:cNvPr>
          <p:cNvSpPr txBox="1"/>
          <p:nvPr/>
        </p:nvSpPr>
        <p:spPr>
          <a:xfrm>
            <a:off x="6921710" y="6346738"/>
            <a:ext cx="4518384" cy="461665"/>
          </a:xfrm>
          <a:prstGeom prst="rect">
            <a:avLst/>
          </a:prstGeom>
          <a:noFill/>
        </p:spPr>
        <p:txBody>
          <a:bodyPr wrap="square">
            <a:spAutoFit/>
          </a:bodyPr>
          <a:lstStyle/>
          <a:p>
            <a:r>
              <a:rPr lang="fr-FR" sz="2400" dirty="0"/>
              <a:t>l’évaluation des paliers</a:t>
            </a:r>
          </a:p>
        </p:txBody>
      </p:sp>
      <p:sp>
        <p:nvSpPr>
          <p:cNvPr id="15" name="Demi-cadre 14">
            <a:extLst>
              <a:ext uri="{FF2B5EF4-FFF2-40B4-BE49-F238E27FC236}">
                <a16:creationId xmlns:a16="http://schemas.microsoft.com/office/drawing/2014/main" id="{630A1F01-D55D-4E65-9EF5-A98F22B73C5D}"/>
              </a:ext>
            </a:extLst>
          </p:cNvPr>
          <p:cNvSpPr/>
          <p:nvPr/>
        </p:nvSpPr>
        <p:spPr>
          <a:xfrm rot="18643596">
            <a:off x="6466225" y="5887473"/>
            <a:ext cx="674980" cy="640461"/>
          </a:xfrm>
          <a:prstGeom prst="halfFrame">
            <a:avLst>
              <a:gd name="adj1" fmla="val 13930"/>
              <a:gd name="adj2" fmla="val 15423"/>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tx2"/>
                </a:solidFill>
              </a:ln>
              <a:solidFill>
                <a:srgbClr val="002060"/>
              </a:solidFill>
            </a:endParaRPr>
          </a:p>
        </p:txBody>
      </p:sp>
    </p:spTree>
    <p:extLst>
      <p:ext uri="{BB962C8B-B14F-4D97-AF65-F5344CB8AC3E}">
        <p14:creationId xmlns:p14="http://schemas.microsoft.com/office/powerpoint/2010/main" val="39109480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4467093" y="289173"/>
            <a:ext cx="6635435" cy="964699"/>
          </a:xfrm>
        </p:spPr>
        <p:txBody>
          <a:bodyPr anchor="ctr">
            <a:noAutofit/>
          </a:bodyPr>
          <a:lstStyle/>
          <a:p>
            <a:pPr algn="ctr"/>
            <a:r>
              <a:rPr lang="fr-FR" sz="4000" dirty="0" smtClean="0"/>
              <a:t>Un indicateur puissant: le critère de réussite</a:t>
            </a:r>
            <a:endParaRPr lang="fr-FR" sz="4000" dirty="0"/>
          </a:p>
        </p:txBody>
      </p:sp>
      <p:pic>
        <p:nvPicPr>
          <p:cNvPr id="12" name="Image 11"/>
          <p:cNvPicPr/>
          <p:nvPr/>
        </p:nvPicPr>
        <p:blipFill>
          <a:blip r:embed="rId2"/>
          <a:stretch>
            <a:fillRect/>
          </a:stretch>
        </p:blipFill>
        <p:spPr>
          <a:xfrm>
            <a:off x="1554480" y="1543045"/>
            <a:ext cx="9548048" cy="5314950"/>
          </a:xfrm>
          <a:prstGeom prst="rect">
            <a:avLst/>
          </a:prstGeom>
        </p:spPr>
      </p:pic>
    </p:spTree>
    <p:extLst>
      <p:ext uri="{BB962C8B-B14F-4D97-AF65-F5344CB8AC3E}">
        <p14:creationId xmlns:p14="http://schemas.microsoft.com/office/powerpoint/2010/main" val="34272778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46177D-ADC4-4968-B747-5CFCD390B5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4585063" y="509669"/>
            <a:ext cx="6766334" cy="1317628"/>
          </a:xfrm>
        </p:spPr>
        <p:txBody>
          <a:bodyPr anchor="b">
            <a:normAutofit/>
          </a:bodyPr>
          <a:lstStyle/>
          <a:p>
            <a:r>
              <a:rPr lang="fr-FR" sz="4000" dirty="0" smtClean="0"/>
              <a:t>Se dégager d’échéances qui n’ont pas lieu d’être</a:t>
            </a:r>
            <a:endParaRPr lang="fr-FR" sz="4000" dirty="0"/>
          </a:p>
        </p:txBody>
      </p:sp>
      <p:sp>
        <p:nvSpPr>
          <p:cNvPr id="3" name="Espace réservé du contenu 2"/>
          <p:cNvSpPr>
            <a:spLocks noGrp="1"/>
          </p:cNvSpPr>
          <p:nvPr>
            <p:ph idx="1"/>
          </p:nvPr>
        </p:nvSpPr>
        <p:spPr>
          <a:xfrm>
            <a:off x="5596502" y="2220686"/>
            <a:ext cx="5754896" cy="3199973"/>
          </a:xfrm>
        </p:spPr>
        <p:txBody>
          <a:bodyPr anchor="t">
            <a:normAutofit/>
          </a:bodyPr>
          <a:lstStyle/>
          <a:p>
            <a:pPr marL="0" indent="0">
              <a:buNone/>
            </a:pPr>
            <a:r>
              <a:rPr lang="fr-FR" sz="2400" dirty="0"/>
              <a:t>Relativiser les « échéances » en permettant que </a:t>
            </a:r>
            <a:r>
              <a:rPr lang="fr-FR" sz="2400" dirty="0" smtClean="0"/>
              <a:t>les paliers de l’aisance </a:t>
            </a:r>
            <a:r>
              <a:rPr lang="fr-FR" sz="2400" dirty="0"/>
              <a:t>aquatique </a:t>
            </a:r>
            <a:r>
              <a:rPr lang="fr-FR" sz="2400" dirty="0" smtClean="0"/>
              <a:t>soient évalués </a:t>
            </a:r>
            <a:r>
              <a:rPr lang="fr-FR" sz="2400" dirty="0"/>
              <a:t>tout au long du </a:t>
            </a:r>
            <a:r>
              <a:rPr lang="fr-FR" sz="2400" dirty="0" smtClean="0"/>
              <a:t>module et l’aisance aquatique tout au long du cursus, </a:t>
            </a:r>
            <a:r>
              <a:rPr lang="fr-FR" sz="2400" dirty="0"/>
              <a:t>quel que soit l’âge des élèves.</a:t>
            </a:r>
          </a:p>
        </p:txBody>
      </p:sp>
      <p:sp>
        <p:nvSpPr>
          <p:cNvPr id="12" name="Rectangle 11">
            <a:extLst>
              <a:ext uri="{FF2B5EF4-FFF2-40B4-BE49-F238E27FC236}">
                <a16:creationId xmlns:a16="http://schemas.microsoft.com/office/drawing/2014/main" id="{0844A943-BF79-4FEA-ABB1-3BD54D2366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437CC72-F4A8-4DC3-AFAB-D22C482C81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rme 10">
            <a:extLst>
              <a:ext uri="{FF2B5EF4-FFF2-40B4-BE49-F238E27FC236}">
                <a16:creationId xmlns:a16="http://schemas.microsoft.com/office/drawing/2014/main" id="{9CE289EF-606A-4B05-A6BB-3DEADE72111B}"/>
              </a:ext>
            </a:extLst>
          </p:cNvPr>
          <p:cNvSpPr/>
          <p:nvPr/>
        </p:nvSpPr>
        <p:spPr>
          <a:xfrm>
            <a:off x="5216577" y="3747541"/>
            <a:ext cx="6400800" cy="2390792"/>
          </a:xfrm>
          <a:prstGeom prst="swooshArrow">
            <a:avLst>
              <a:gd name="adj1" fmla="val 25000"/>
              <a:gd name="adj2" fmla="val 25000"/>
            </a:avLst>
          </a:prstGeom>
          <a:solidFill>
            <a:srgbClr val="00206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7" name="Image 6">
            <a:extLst>
              <a:ext uri="{FF2B5EF4-FFF2-40B4-BE49-F238E27FC236}">
                <a16:creationId xmlns:a16="http://schemas.microsoft.com/office/drawing/2014/main" id="{133C6DC5-1FD8-446B-A6D5-38F2647BD541}"/>
              </a:ext>
            </a:extLst>
          </p:cNvPr>
          <p:cNvPicPr>
            <a:picLocks noChangeAspect="1"/>
          </p:cNvPicPr>
          <p:nvPr/>
        </p:nvPicPr>
        <p:blipFill>
          <a:blip r:embed="rId2"/>
          <a:stretch>
            <a:fillRect/>
          </a:stretch>
        </p:blipFill>
        <p:spPr>
          <a:xfrm>
            <a:off x="6096000" y="4787292"/>
            <a:ext cx="360119" cy="343061"/>
          </a:xfrm>
          <a:prstGeom prst="rect">
            <a:avLst/>
          </a:prstGeom>
        </p:spPr>
      </p:pic>
      <p:pic>
        <p:nvPicPr>
          <p:cNvPr id="13" name="Image 12">
            <a:extLst>
              <a:ext uri="{FF2B5EF4-FFF2-40B4-BE49-F238E27FC236}">
                <a16:creationId xmlns:a16="http://schemas.microsoft.com/office/drawing/2014/main" id="{26979F7D-79AB-454C-84FE-19356BB63BC4}"/>
              </a:ext>
            </a:extLst>
          </p:cNvPr>
          <p:cNvPicPr>
            <a:picLocks noChangeAspect="1"/>
          </p:cNvPicPr>
          <p:nvPr/>
        </p:nvPicPr>
        <p:blipFill>
          <a:blip r:embed="rId2"/>
          <a:stretch>
            <a:fillRect/>
          </a:stretch>
        </p:blipFill>
        <p:spPr>
          <a:xfrm>
            <a:off x="7087849" y="4368101"/>
            <a:ext cx="360119" cy="343061"/>
          </a:xfrm>
          <a:prstGeom prst="rect">
            <a:avLst/>
          </a:prstGeom>
        </p:spPr>
      </p:pic>
      <p:pic>
        <p:nvPicPr>
          <p:cNvPr id="15" name="Image 14">
            <a:extLst>
              <a:ext uri="{FF2B5EF4-FFF2-40B4-BE49-F238E27FC236}">
                <a16:creationId xmlns:a16="http://schemas.microsoft.com/office/drawing/2014/main" id="{E9C00125-8993-4BE8-9EB2-75E6D531F50C}"/>
              </a:ext>
            </a:extLst>
          </p:cNvPr>
          <p:cNvPicPr>
            <a:picLocks noChangeAspect="1"/>
          </p:cNvPicPr>
          <p:nvPr/>
        </p:nvPicPr>
        <p:blipFill>
          <a:blip r:embed="rId2"/>
          <a:stretch>
            <a:fillRect/>
          </a:stretch>
        </p:blipFill>
        <p:spPr>
          <a:xfrm>
            <a:off x="8079698" y="4083820"/>
            <a:ext cx="360119" cy="343061"/>
          </a:xfrm>
          <a:prstGeom prst="rect">
            <a:avLst/>
          </a:prstGeom>
        </p:spPr>
      </p:pic>
      <p:pic>
        <p:nvPicPr>
          <p:cNvPr id="16" name="Image 15">
            <a:extLst>
              <a:ext uri="{FF2B5EF4-FFF2-40B4-BE49-F238E27FC236}">
                <a16:creationId xmlns:a16="http://schemas.microsoft.com/office/drawing/2014/main" id="{0B522CB0-11AB-4EED-AA95-3C23DD0FF2C2}"/>
              </a:ext>
            </a:extLst>
          </p:cNvPr>
          <p:cNvPicPr>
            <a:picLocks noChangeAspect="1"/>
          </p:cNvPicPr>
          <p:nvPr/>
        </p:nvPicPr>
        <p:blipFill>
          <a:blip r:embed="rId2"/>
          <a:stretch>
            <a:fillRect/>
          </a:stretch>
        </p:blipFill>
        <p:spPr>
          <a:xfrm>
            <a:off x="9071547" y="3844509"/>
            <a:ext cx="360119" cy="343061"/>
          </a:xfrm>
          <a:prstGeom prst="rect">
            <a:avLst/>
          </a:prstGeom>
        </p:spPr>
      </p:pic>
      <p:pic>
        <p:nvPicPr>
          <p:cNvPr id="17" name="Image 16">
            <a:extLst>
              <a:ext uri="{FF2B5EF4-FFF2-40B4-BE49-F238E27FC236}">
                <a16:creationId xmlns:a16="http://schemas.microsoft.com/office/drawing/2014/main" id="{FC4169DB-65D0-4656-A895-383E797866AD}"/>
              </a:ext>
            </a:extLst>
          </p:cNvPr>
          <p:cNvPicPr>
            <a:picLocks noChangeAspect="1"/>
          </p:cNvPicPr>
          <p:nvPr/>
        </p:nvPicPr>
        <p:blipFill>
          <a:blip r:embed="rId2"/>
          <a:stretch>
            <a:fillRect/>
          </a:stretch>
        </p:blipFill>
        <p:spPr>
          <a:xfrm>
            <a:off x="10063396" y="3710128"/>
            <a:ext cx="360119" cy="343061"/>
          </a:xfrm>
          <a:prstGeom prst="rect">
            <a:avLst/>
          </a:prstGeom>
        </p:spPr>
      </p:pic>
      <p:pic>
        <p:nvPicPr>
          <p:cNvPr id="9" name="Image 8">
            <a:extLst>
              <a:ext uri="{FF2B5EF4-FFF2-40B4-BE49-F238E27FC236}">
                <a16:creationId xmlns:a16="http://schemas.microsoft.com/office/drawing/2014/main" id="{3854C6C3-7E78-41B1-97D1-A76C27D5853B}"/>
              </a:ext>
            </a:extLst>
          </p:cNvPr>
          <p:cNvPicPr>
            <a:picLocks noChangeAspect="1"/>
          </p:cNvPicPr>
          <p:nvPr/>
        </p:nvPicPr>
        <p:blipFill>
          <a:blip r:embed="rId3"/>
          <a:stretch>
            <a:fillRect/>
          </a:stretch>
        </p:blipFill>
        <p:spPr>
          <a:xfrm>
            <a:off x="701222" y="1271994"/>
            <a:ext cx="3523809" cy="3780952"/>
          </a:xfrm>
          <a:prstGeom prst="rect">
            <a:avLst/>
          </a:prstGeom>
        </p:spPr>
      </p:pic>
    </p:spTree>
    <p:extLst>
      <p:ext uri="{BB962C8B-B14F-4D97-AF65-F5344CB8AC3E}">
        <p14:creationId xmlns:p14="http://schemas.microsoft.com/office/powerpoint/2010/main" val="29523326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 4">
            <a:extLst>
              <a:ext uri="{FF2B5EF4-FFF2-40B4-BE49-F238E27FC236}">
                <a16:creationId xmlns:a16="http://schemas.microsoft.com/office/drawing/2014/main" id="{87CECD24-9E84-4702-83C5-7AA2BE7DE969}"/>
              </a:ext>
            </a:extLst>
          </p:cNvPr>
          <p:cNvPicPr>
            <a:picLocks noChangeAspect="1"/>
          </p:cNvPicPr>
          <p:nvPr/>
        </p:nvPicPr>
        <p:blipFill>
          <a:blip r:embed="rId2"/>
          <a:stretch>
            <a:fillRect/>
          </a:stretch>
        </p:blipFill>
        <p:spPr>
          <a:xfrm>
            <a:off x="7075967" y="1723920"/>
            <a:ext cx="4170530" cy="3442053"/>
          </a:xfrm>
          <a:prstGeom prst="rect">
            <a:avLst/>
          </a:prstGeom>
        </p:spPr>
      </p:pic>
      <p:sp>
        <p:nvSpPr>
          <p:cNvPr id="2" name="Titre 1"/>
          <p:cNvSpPr>
            <a:spLocks noGrp="1"/>
          </p:cNvSpPr>
          <p:nvPr>
            <p:ph type="title"/>
          </p:nvPr>
        </p:nvSpPr>
        <p:spPr>
          <a:xfrm>
            <a:off x="1144923" y="366874"/>
            <a:ext cx="8928467" cy="836073"/>
          </a:xfrm>
          <a:solidFill>
            <a:schemeClr val="bg1"/>
          </a:solidFill>
          <a:ln>
            <a:solidFill>
              <a:srgbClr val="FF0000"/>
            </a:solidFill>
          </a:ln>
        </p:spPr>
        <p:txBody>
          <a:bodyPr anchor="ctr">
            <a:normAutofit/>
          </a:bodyPr>
          <a:lstStyle/>
          <a:p>
            <a:r>
              <a:rPr lang="fr-FR" sz="4000" dirty="0"/>
              <a:t>Des vigilances quant à cette évaluation </a:t>
            </a:r>
          </a:p>
        </p:txBody>
      </p:sp>
      <p:graphicFrame>
        <p:nvGraphicFramePr>
          <p:cNvPr id="11" name="Espace réservé du contenu 2">
            <a:extLst>
              <a:ext uri="{FF2B5EF4-FFF2-40B4-BE49-F238E27FC236}">
                <a16:creationId xmlns:a16="http://schemas.microsoft.com/office/drawing/2014/main" id="{CE006E6D-967A-4A8E-98E8-83D22580DB3C}"/>
              </a:ext>
            </a:extLst>
          </p:cNvPr>
          <p:cNvGraphicFramePr>
            <a:graphicFrameLocks/>
          </p:cNvGraphicFramePr>
          <p:nvPr>
            <p:extLst>
              <p:ext uri="{D42A27DB-BD31-4B8C-83A1-F6EECF244321}">
                <p14:modId xmlns:p14="http://schemas.microsoft.com/office/powerpoint/2010/main" val="1329243930"/>
              </p:ext>
            </p:extLst>
          </p:nvPr>
        </p:nvGraphicFramePr>
        <p:xfrm>
          <a:off x="1172676" y="1559030"/>
          <a:ext cx="5446092" cy="4681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0472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254833" y="1946366"/>
            <a:ext cx="3446911" cy="2281837"/>
          </a:xfrm>
        </p:spPr>
        <p:txBody>
          <a:bodyPr anchor="b">
            <a:noAutofit/>
          </a:bodyPr>
          <a:lstStyle/>
          <a:p>
            <a:pPr algn="r"/>
            <a:r>
              <a:rPr lang="fr-FR" sz="3600" dirty="0">
                <a:solidFill>
                  <a:schemeClr val="bg1"/>
                </a:solidFill>
              </a:rPr>
              <a:t>Des </a:t>
            </a:r>
            <a:r>
              <a:rPr lang="fr-FR" sz="3600" dirty="0" smtClean="0">
                <a:solidFill>
                  <a:schemeClr val="bg1"/>
                </a:solidFill>
              </a:rPr>
              <a:t>propositions  </a:t>
            </a:r>
            <a:r>
              <a:rPr lang="fr-FR" sz="3600" dirty="0">
                <a:solidFill>
                  <a:schemeClr val="bg1"/>
                </a:solidFill>
              </a:rPr>
              <a:t>pratiques d’évaluation</a:t>
            </a:r>
          </a:p>
        </p:txBody>
      </p:sp>
      <p:graphicFrame>
        <p:nvGraphicFramePr>
          <p:cNvPr id="4" name="Diagramme 3">
            <a:extLst>
              <a:ext uri="{FF2B5EF4-FFF2-40B4-BE49-F238E27FC236}">
                <a16:creationId xmlns:a16="http://schemas.microsoft.com/office/drawing/2014/main" id="{1CC93367-FC68-4C14-8843-4E8206955B28}"/>
              </a:ext>
            </a:extLst>
          </p:cNvPr>
          <p:cNvGraphicFramePr/>
          <p:nvPr>
            <p:extLst>
              <p:ext uri="{D42A27DB-BD31-4B8C-83A1-F6EECF244321}">
                <p14:modId xmlns:p14="http://schemas.microsoft.com/office/powerpoint/2010/main" val="1712084239"/>
              </p:ext>
            </p:extLst>
          </p:nvPr>
        </p:nvGraphicFramePr>
        <p:xfrm>
          <a:off x="4155806" y="511388"/>
          <a:ext cx="7566501" cy="5822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Bouton d’action : Suivant 3">
            <a:hlinkClick r:id="" action="ppaction://hlinkshowjump?jump=nextslide" highlightClick="1"/>
            <a:extLst>
              <a:ext uri="{FF2B5EF4-FFF2-40B4-BE49-F238E27FC236}">
                <a16:creationId xmlns:a16="http://schemas.microsoft.com/office/drawing/2014/main" id="{38334FF5-89B1-4D34-A7AF-DC5F5DFBD7F7}"/>
              </a:ext>
            </a:extLst>
          </p:cNvPr>
          <p:cNvSpPr/>
          <p:nvPr/>
        </p:nvSpPr>
        <p:spPr>
          <a:xfrm>
            <a:off x="10960879" y="1682959"/>
            <a:ext cx="1082727"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Bouton d’action : Suivant 4">
            <a:hlinkClick r:id="rId7" action="ppaction://hlinksldjump" highlightClick="1"/>
            <a:extLst>
              <a:ext uri="{FF2B5EF4-FFF2-40B4-BE49-F238E27FC236}">
                <a16:creationId xmlns:a16="http://schemas.microsoft.com/office/drawing/2014/main" id="{BC94D0DB-0A65-4C0D-AA95-1C3B2DD9F1C8}"/>
              </a:ext>
            </a:extLst>
          </p:cNvPr>
          <p:cNvSpPr/>
          <p:nvPr/>
        </p:nvSpPr>
        <p:spPr>
          <a:xfrm>
            <a:off x="11035076" y="4841052"/>
            <a:ext cx="100853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451415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8880" y="89429"/>
            <a:ext cx="6583680" cy="6570617"/>
          </a:xfrm>
          <a:prstGeom prst="rect">
            <a:avLst/>
          </a:prstGeom>
        </p:spPr>
      </p:pic>
      <p:cxnSp>
        <p:nvCxnSpPr>
          <p:cNvPr id="4" name="Connecteur droit avec flèche 3"/>
          <p:cNvCxnSpPr/>
          <p:nvPr/>
        </p:nvCxnSpPr>
        <p:spPr>
          <a:xfrm flipV="1">
            <a:off x="2900289" y="3035503"/>
            <a:ext cx="188741" cy="2241891"/>
          </a:xfrm>
          <a:prstGeom prst="straightConnector1">
            <a:avLst/>
          </a:prstGeom>
          <a:ln w="412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V="1">
            <a:off x="2900289" y="2649156"/>
            <a:ext cx="2152357" cy="168813"/>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a:off x="2900289" y="2766129"/>
            <a:ext cx="2112498" cy="152401"/>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V="1">
            <a:off x="2924067" y="2390503"/>
            <a:ext cx="353705" cy="31152"/>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V="1">
            <a:off x="2900289" y="2624795"/>
            <a:ext cx="377483" cy="36261"/>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necteur droit avec flèche 4"/>
          <p:cNvCxnSpPr/>
          <p:nvPr/>
        </p:nvCxnSpPr>
        <p:spPr>
          <a:xfrm flipH="1" flipV="1">
            <a:off x="4114800" y="2910155"/>
            <a:ext cx="1097280" cy="2000626"/>
          </a:xfrm>
          <a:prstGeom prst="straightConnector1">
            <a:avLst/>
          </a:prstGeom>
          <a:ln w="3492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V="1">
            <a:off x="4071592" y="2528998"/>
            <a:ext cx="377483" cy="36261"/>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V="1">
            <a:off x="3794930" y="2346958"/>
            <a:ext cx="353705" cy="31152"/>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2" name="Bouton d'action : Précédent 11">
            <a:hlinkClick r:id="" action="ppaction://hlinkshowjump?jump=previousslide" highlightClick="1"/>
          </p:cNvPr>
          <p:cNvSpPr/>
          <p:nvPr/>
        </p:nvSpPr>
        <p:spPr>
          <a:xfrm>
            <a:off x="10058400" y="5472953"/>
            <a:ext cx="981635" cy="71269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534991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D2A1B1D-384B-4E08-BF66-ADFDB19C26F9}"/>
              </a:ext>
            </a:extLst>
          </p:cNvPr>
          <p:cNvPicPr>
            <a:picLocks noChangeAspect="1"/>
          </p:cNvPicPr>
          <p:nvPr/>
        </p:nvPicPr>
        <p:blipFill rotWithShape="1">
          <a:blip r:embed="rId2"/>
          <a:srcRect l="9586" r="9586"/>
          <a:stretch/>
        </p:blipFill>
        <p:spPr>
          <a:xfrm>
            <a:off x="1" y="0"/>
            <a:ext cx="12192000" cy="1843789"/>
          </a:xfrm>
          <a:prstGeom prst="rect">
            <a:avLst/>
          </a:prstGeom>
        </p:spPr>
      </p:pic>
      <p:sp>
        <p:nvSpPr>
          <p:cNvPr id="2" name="Titre 1"/>
          <p:cNvSpPr>
            <a:spLocks noGrp="1"/>
          </p:cNvSpPr>
          <p:nvPr>
            <p:ph type="title"/>
          </p:nvPr>
        </p:nvSpPr>
        <p:spPr/>
        <p:txBody>
          <a:bodyPr/>
          <a:lstStyle/>
          <a:p>
            <a:r>
              <a:rPr lang="fr-FR" dirty="0">
                <a:solidFill>
                  <a:schemeClr val="bg1"/>
                </a:solidFill>
              </a:rPr>
              <a:t>Une proposition d’aménagement pour le savoir nager</a:t>
            </a:r>
          </a:p>
        </p:txBody>
      </p:sp>
      <p:pic>
        <p:nvPicPr>
          <p:cNvPr id="4" name="Espace réservé du contenu 3"/>
          <p:cNvPicPr>
            <a:picLocks noGrp="1" noChangeAspect="1"/>
          </p:cNvPicPr>
          <p:nvPr>
            <p:ph idx="1"/>
          </p:nvPr>
        </p:nvPicPr>
        <p:blipFill>
          <a:blip r:embed="rId3"/>
          <a:stretch>
            <a:fillRect/>
          </a:stretch>
        </p:blipFill>
        <p:spPr>
          <a:xfrm>
            <a:off x="605118" y="2286000"/>
            <a:ext cx="10851776" cy="3711387"/>
          </a:xfrm>
          <a:prstGeom prst="rect">
            <a:avLst/>
          </a:prstGeom>
        </p:spPr>
      </p:pic>
      <p:sp>
        <p:nvSpPr>
          <p:cNvPr id="5" name="Bouton d'action : Précédent 4">
            <a:hlinkClick r:id="rId4" action="ppaction://hlinksldjump" highlightClick="1"/>
          </p:cNvPr>
          <p:cNvSpPr/>
          <p:nvPr/>
        </p:nvSpPr>
        <p:spPr>
          <a:xfrm>
            <a:off x="9117106" y="6091518"/>
            <a:ext cx="1277470" cy="6185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15558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6708FAB-3898-47A9-B05A-AB9ECBD9E7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1136398" y="457201"/>
            <a:ext cx="10117810" cy="787200"/>
          </a:xfrm>
        </p:spPr>
        <p:txBody>
          <a:bodyPr anchor="b">
            <a:normAutofit/>
          </a:bodyPr>
          <a:lstStyle/>
          <a:p>
            <a:r>
              <a:rPr lang="fr-FR" sz="4000" dirty="0"/>
              <a:t>Savoir nager (décret et arrêté): les continuités</a:t>
            </a:r>
          </a:p>
        </p:txBody>
      </p:sp>
      <p:sp>
        <p:nvSpPr>
          <p:cNvPr id="3" name="Espace réservé du contenu 2"/>
          <p:cNvSpPr>
            <a:spLocks noGrp="1"/>
          </p:cNvSpPr>
          <p:nvPr>
            <p:ph idx="1"/>
          </p:nvPr>
        </p:nvSpPr>
        <p:spPr>
          <a:xfrm>
            <a:off x="1150286" y="1499016"/>
            <a:ext cx="6209884" cy="4736892"/>
          </a:xfrm>
        </p:spPr>
        <p:txBody>
          <a:bodyPr anchor="t">
            <a:normAutofit fontScale="92500" lnSpcReduction="20000"/>
          </a:bodyPr>
          <a:lstStyle/>
          <a:p>
            <a:pPr marL="0" indent="0">
              <a:buNone/>
            </a:pPr>
            <a:r>
              <a:rPr lang="fr-FR" sz="1800" dirty="0"/>
              <a:t>« [Apprendre] à nager en sécurité est un levier majeur de prévention des accidents de la vie courante chez les moins de 15 ans ». « Priorité de l’enseignement de l’EPS » (note de service du 28/2/2022).</a:t>
            </a:r>
          </a:p>
          <a:p>
            <a:pPr marL="0" indent="0">
              <a:buNone/>
            </a:pPr>
            <a:endParaRPr lang="fr-FR" sz="1800" dirty="0"/>
          </a:p>
          <a:p>
            <a:pPr marL="0" indent="0">
              <a:buNone/>
            </a:pPr>
            <a:endParaRPr lang="fr-FR" sz="1800" dirty="0" smtClean="0"/>
          </a:p>
          <a:p>
            <a:pPr marL="0" indent="0">
              <a:buNone/>
            </a:pPr>
            <a:r>
              <a:rPr lang="fr-FR" sz="1800" dirty="0" smtClean="0"/>
              <a:t>Le </a:t>
            </a:r>
            <a:r>
              <a:rPr lang="fr-FR" sz="1800" dirty="0"/>
              <a:t>savoir nager « reconnaît la </a:t>
            </a:r>
            <a:r>
              <a:rPr lang="fr-FR" sz="1800" u="sng" dirty="0"/>
              <a:t>compétence</a:t>
            </a:r>
            <a:r>
              <a:rPr lang="fr-FR" sz="1800" dirty="0"/>
              <a:t> d’un jeune à nager en sécurité dans un établissement de bains ou un espace surveillé (piscine, parc aquatique, plan d’eau calme à pente douce). « Etape incontournable dans le parcours de formation des élèves ».</a:t>
            </a:r>
          </a:p>
          <a:p>
            <a:pPr marL="0" indent="0">
              <a:buNone/>
            </a:pPr>
            <a:endParaRPr lang="fr-FR" sz="1800" dirty="0"/>
          </a:p>
          <a:p>
            <a:pPr marL="0" indent="0">
              <a:buNone/>
            </a:pPr>
            <a:endParaRPr lang="fr-FR" sz="1800" dirty="0" smtClean="0"/>
          </a:p>
          <a:p>
            <a:pPr marL="0" indent="0">
              <a:buNone/>
            </a:pPr>
            <a:r>
              <a:rPr lang="fr-FR" sz="1800" dirty="0" smtClean="0"/>
              <a:t>À </a:t>
            </a:r>
            <a:r>
              <a:rPr lang="fr-FR" sz="1800" dirty="0"/>
              <a:t>« [distinguer] des activités des activités proprement dites de natation fixées par les programmes d’enseignement ».</a:t>
            </a:r>
          </a:p>
          <a:p>
            <a:pPr marL="0" indent="0">
              <a:buNone/>
            </a:pPr>
            <a:endParaRPr lang="fr-FR" sz="1800" dirty="0"/>
          </a:p>
          <a:p>
            <a:pPr marL="0" indent="0">
              <a:buNone/>
            </a:pPr>
            <a:r>
              <a:rPr lang="fr-FR" sz="1800" dirty="0"/>
              <a:t>Un parcours d’actions réalisé sans aucune prise d’appui (même au bout de la 1</a:t>
            </a:r>
            <a:r>
              <a:rPr lang="fr-FR" sz="1800" baseline="30000" dirty="0"/>
              <a:t>e</a:t>
            </a:r>
            <a:r>
              <a:rPr lang="fr-FR" sz="1800" dirty="0"/>
              <a:t> longueur) auquel s’ajoutent </a:t>
            </a:r>
            <a:r>
              <a:rPr lang="fr-FR" sz="1800" u="sng" dirty="0"/>
              <a:t>connaissances et </a:t>
            </a:r>
            <a:r>
              <a:rPr lang="fr-FR" sz="1800" u="sng" dirty="0" smtClean="0"/>
              <a:t>attitudes </a:t>
            </a:r>
            <a:r>
              <a:rPr lang="fr-FR" sz="1800" dirty="0" smtClean="0"/>
              <a:t>(« preuve de maîtrise de connaissances et d’attitudes liées à la sécurité en milieu aquatique </a:t>
            </a:r>
            <a:r>
              <a:rPr lang="fr-FR" sz="1800" dirty="0" smtClean="0"/>
              <a:t>» annexe 2 de l’arr</a:t>
            </a:r>
            <a:r>
              <a:rPr lang="fr-FR" sz="1800" dirty="0" smtClean="0"/>
              <a:t>êté</a:t>
            </a:r>
            <a:r>
              <a:rPr lang="fr-FR" sz="1800" dirty="0" smtClean="0"/>
              <a:t>).</a:t>
            </a:r>
            <a:endParaRPr lang="fr-FR" sz="1800" dirty="0"/>
          </a:p>
        </p:txBody>
      </p:sp>
      <p:sp>
        <p:nvSpPr>
          <p:cNvPr id="21" name="Rectangle 20">
            <a:extLst>
              <a:ext uri="{FF2B5EF4-FFF2-40B4-BE49-F238E27FC236}">
                <a16:creationId xmlns:a16="http://schemas.microsoft.com/office/drawing/2014/main" id="{2E438CA0-CB4D-4C94-8C39-9C7FC9BBEE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B2C05E3-84E7-4957-95EF-B471CBF71C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5">
            <a:extLst>
              <a:ext uri="{FF2B5EF4-FFF2-40B4-BE49-F238E27FC236}">
                <a16:creationId xmlns:a16="http://schemas.microsoft.com/office/drawing/2014/main" id="{2DFF57AC-486A-4E48-B5B0-0A3DD5DF2A7E}"/>
              </a:ext>
            </a:extLst>
          </p:cNvPr>
          <p:cNvGrpSpPr>
            <a:grpSpLocks noChangeAspect="1"/>
          </p:cNvGrpSpPr>
          <p:nvPr/>
        </p:nvGrpSpPr>
        <p:grpSpPr>
          <a:xfrm>
            <a:off x="387781" y="1629294"/>
            <a:ext cx="665310" cy="665310"/>
            <a:chOff x="1382806" y="3668806"/>
            <a:chExt cx="3025588" cy="3025588"/>
          </a:xfrm>
        </p:grpSpPr>
        <p:sp>
          <p:nvSpPr>
            <p:cNvPr id="10" name="Rectangle 9">
              <a:extLst>
                <a:ext uri="{FF2B5EF4-FFF2-40B4-BE49-F238E27FC236}">
                  <a16:creationId xmlns:a16="http://schemas.microsoft.com/office/drawing/2014/main" id="{56E75084-CB80-46E5-9B4E-8197D6455DB8}"/>
                </a:ext>
              </a:extLst>
            </p:cNvPr>
            <p:cNvSpPr/>
            <p:nvPr/>
          </p:nvSpPr>
          <p:spPr>
            <a:xfrm>
              <a:off x="1382806" y="3668806"/>
              <a:ext cx="3025588" cy="3025588"/>
            </a:xfrm>
            <a:prstGeom prst="rect">
              <a:avLst/>
            </a:prstGeom>
            <a:solidFill>
              <a:srgbClr val="F39C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870B0944-E4F0-4BC0-838B-B2175D72466B}"/>
                </a:ext>
              </a:extLst>
            </p:cNvPr>
            <p:cNvSpPr/>
            <p:nvPr/>
          </p:nvSpPr>
          <p:spPr>
            <a:xfrm>
              <a:off x="2338093" y="4265700"/>
              <a:ext cx="1180970" cy="1933171"/>
            </a:xfrm>
            <a:custGeom>
              <a:avLst/>
              <a:gdLst/>
              <a:ahLst/>
              <a:cxnLst/>
              <a:rect l="l" t="t" r="r" b="b"/>
              <a:pathLst>
                <a:path w="1180970" h="1933171">
                  <a:moveTo>
                    <a:pt x="634994" y="0"/>
                  </a:moveTo>
                  <a:cubicBezTo>
                    <a:pt x="672579" y="0"/>
                    <a:pt x="702993" y="742"/>
                    <a:pt x="726237" y="2226"/>
                  </a:cubicBezTo>
                  <a:cubicBezTo>
                    <a:pt x="749481" y="3709"/>
                    <a:pt x="767037" y="6182"/>
                    <a:pt x="778906" y="9644"/>
                  </a:cubicBezTo>
                  <a:cubicBezTo>
                    <a:pt x="790775" y="13106"/>
                    <a:pt x="798688" y="17804"/>
                    <a:pt x="802644" y="23738"/>
                  </a:cubicBezTo>
                  <a:cubicBezTo>
                    <a:pt x="806600" y="29673"/>
                    <a:pt x="808579" y="37091"/>
                    <a:pt x="808579" y="45993"/>
                  </a:cubicBezTo>
                  <a:lnTo>
                    <a:pt x="808579" y="1631994"/>
                  </a:lnTo>
                  <a:lnTo>
                    <a:pt x="1121624" y="1631994"/>
                  </a:lnTo>
                  <a:cubicBezTo>
                    <a:pt x="1130526" y="1631994"/>
                    <a:pt x="1138686" y="1634714"/>
                    <a:pt x="1146104" y="1640154"/>
                  </a:cubicBezTo>
                  <a:cubicBezTo>
                    <a:pt x="1153523" y="1645594"/>
                    <a:pt x="1159952" y="1654248"/>
                    <a:pt x="1165392" y="1666117"/>
                  </a:cubicBezTo>
                  <a:cubicBezTo>
                    <a:pt x="1170832" y="1677986"/>
                    <a:pt x="1174788" y="1693564"/>
                    <a:pt x="1177261" y="1712852"/>
                  </a:cubicBezTo>
                  <a:cubicBezTo>
                    <a:pt x="1179733" y="1732139"/>
                    <a:pt x="1180970" y="1756124"/>
                    <a:pt x="1180970" y="1784808"/>
                  </a:cubicBezTo>
                  <a:cubicBezTo>
                    <a:pt x="1180970" y="1812502"/>
                    <a:pt x="1179486" y="1835993"/>
                    <a:pt x="1176519" y="1855280"/>
                  </a:cubicBezTo>
                  <a:cubicBezTo>
                    <a:pt x="1173552" y="1874567"/>
                    <a:pt x="1169348" y="1889898"/>
                    <a:pt x="1163908" y="1901273"/>
                  </a:cubicBezTo>
                  <a:cubicBezTo>
                    <a:pt x="1158468" y="1912647"/>
                    <a:pt x="1152286" y="1920807"/>
                    <a:pt x="1145363" y="1925753"/>
                  </a:cubicBezTo>
                  <a:cubicBezTo>
                    <a:pt x="1138439" y="1930698"/>
                    <a:pt x="1130526" y="1933171"/>
                    <a:pt x="1121624" y="1933171"/>
                  </a:cubicBezTo>
                  <a:lnTo>
                    <a:pt x="62312" y="1933171"/>
                  </a:lnTo>
                  <a:cubicBezTo>
                    <a:pt x="54400" y="1933171"/>
                    <a:pt x="46982" y="1930698"/>
                    <a:pt x="40058" y="1925753"/>
                  </a:cubicBezTo>
                  <a:cubicBezTo>
                    <a:pt x="33134" y="1920807"/>
                    <a:pt x="26953" y="1912647"/>
                    <a:pt x="21513" y="1901273"/>
                  </a:cubicBezTo>
                  <a:cubicBezTo>
                    <a:pt x="16073" y="1889898"/>
                    <a:pt x="11869" y="1874567"/>
                    <a:pt x="8902" y="1855280"/>
                  </a:cubicBezTo>
                  <a:cubicBezTo>
                    <a:pt x="5934" y="1835993"/>
                    <a:pt x="4451" y="1812502"/>
                    <a:pt x="4451" y="1784808"/>
                  </a:cubicBezTo>
                  <a:cubicBezTo>
                    <a:pt x="4451" y="1756124"/>
                    <a:pt x="5687" y="1732139"/>
                    <a:pt x="8160" y="1712852"/>
                  </a:cubicBezTo>
                  <a:cubicBezTo>
                    <a:pt x="10633" y="1693564"/>
                    <a:pt x="14589" y="1677986"/>
                    <a:pt x="20029" y="1666117"/>
                  </a:cubicBezTo>
                  <a:cubicBezTo>
                    <a:pt x="25469" y="1654248"/>
                    <a:pt x="31651" y="1645594"/>
                    <a:pt x="38574" y="1640154"/>
                  </a:cubicBezTo>
                  <a:cubicBezTo>
                    <a:pt x="45498" y="1634714"/>
                    <a:pt x="53411" y="1631994"/>
                    <a:pt x="62312" y="1631994"/>
                  </a:cubicBezTo>
                  <a:lnTo>
                    <a:pt x="419867" y="1631994"/>
                  </a:lnTo>
                  <a:lnTo>
                    <a:pt x="419867" y="382777"/>
                  </a:lnTo>
                  <a:lnTo>
                    <a:pt x="111272" y="553394"/>
                  </a:lnTo>
                  <a:cubicBezTo>
                    <a:pt x="88523" y="564274"/>
                    <a:pt x="69978" y="570951"/>
                    <a:pt x="55636" y="573423"/>
                  </a:cubicBezTo>
                  <a:cubicBezTo>
                    <a:pt x="41294" y="575896"/>
                    <a:pt x="29920" y="572929"/>
                    <a:pt x="21513" y="564522"/>
                  </a:cubicBezTo>
                  <a:cubicBezTo>
                    <a:pt x="13105" y="556114"/>
                    <a:pt x="7418" y="541525"/>
                    <a:pt x="4451" y="520755"/>
                  </a:cubicBezTo>
                  <a:cubicBezTo>
                    <a:pt x="1484" y="499984"/>
                    <a:pt x="0" y="470806"/>
                    <a:pt x="0" y="433220"/>
                  </a:cubicBezTo>
                  <a:cubicBezTo>
                    <a:pt x="0" y="409482"/>
                    <a:pt x="494" y="389948"/>
                    <a:pt x="1484" y="374617"/>
                  </a:cubicBezTo>
                  <a:cubicBezTo>
                    <a:pt x="2473" y="359286"/>
                    <a:pt x="4945" y="346181"/>
                    <a:pt x="8902" y="335301"/>
                  </a:cubicBezTo>
                  <a:cubicBezTo>
                    <a:pt x="12858" y="324421"/>
                    <a:pt x="18298" y="315519"/>
                    <a:pt x="25222" y="308595"/>
                  </a:cubicBezTo>
                  <a:cubicBezTo>
                    <a:pt x="32145" y="301672"/>
                    <a:pt x="41542" y="294254"/>
                    <a:pt x="53411" y="286341"/>
                  </a:cubicBezTo>
                  <a:lnTo>
                    <a:pt x="465860" y="19288"/>
                  </a:lnTo>
                  <a:cubicBezTo>
                    <a:pt x="470805" y="15331"/>
                    <a:pt x="476987" y="12117"/>
                    <a:pt x="484405" y="9644"/>
                  </a:cubicBezTo>
                  <a:cubicBezTo>
                    <a:pt x="491823" y="7171"/>
                    <a:pt x="501467" y="5193"/>
                    <a:pt x="513336" y="3709"/>
                  </a:cubicBezTo>
                  <a:cubicBezTo>
                    <a:pt x="525205" y="2226"/>
                    <a:pt x="540783" y="1237"/>
                    <a:pt x="560070" y="742"/>
                  </a:cubicBezTo>
                  <a:cubicBezTo>
                    <a:pt x="579358" y="248"/>
                    <a:pt x="604332" y="0"/>
                    <a:pt x="6349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8">
              <a:extLst>
                <a:ext uri="{FF2B5EF4-FFF2-40B4-BE49-F238E27FC236}">
                  <a16:creationId xmlns:a16="http://schemas.microsoft.com/office/drawing/2014/main" id="{15AF4AB6-17FF-4711-9BBF-572ECB6DDE91}"/>
                </a:ext>
              </a:extLst>
            </p:cNvPr>
            <p:cNvSpPr/>
            <p:nvPr/>
          </p:nvSpPr>
          <p:spPr>
            <a:xfrm>
              <a:off x="2361975" y="4296064"/>
              <a:ext cx="2046419" cy="2398330"/>
            </a:xfrm>
            <a:custGeom>
              <a:avLst/>
              <a:gdLst>
                <a:gd name="connsiteX0" fmla="*/ 395986 w 2046419"/>
                <a:gd name="connsiteY0" fmla="*/ 352414 h 2398330"/>
                <a:gd name="connsiteX1" fmla="*/ 395987 w 2046419"/>
                <a:gd name="connsiteY1" fmla="*/ 879025 h 2398330"/>
                <a:gd name="connsiteX2" fmla="*/ 0 w 2046419"/>
                <a:gd name="connsiteY2" fmla="*/ 535520 h 2398330"/>
                <a:gd name="connsiteX3" fmla="*/ 12468 w 2046419"/>
                <a:gd name="connsiteY3" fmla="*/ 542690 h 2398330"/>
                <a:gd name="connsiteX4" fmla="*/ 31755 w 2046419"/>
                <a:gd name="connsiteY4" fmla="*/ 543060 h 2398330"/>
                <a:gd name="connsiteX5" fmla="*/ 87391 w 2046419"/>
                <a:gd name="connsiteY5" fmla="*/ 523032 h 2398330"/>
                <a:gd name="connsiteX6" fmla="*/ 780529 w 2046419"/>
                <a:gd name="connsiteY6" fmla="*/ 0 h 2398330"/>
                <a:gd name="connsiteX7" fmla="*/ 2046419 w 2046419"/>
                <a:gd name="connsiteY7" fmla="*/ 1098117 h 2398330"/>
                <a:gd name="connsiteX8" fmla="*/ 2046419 w 2046419"/>
                <a:gd name="connsiteY8" fmla="*/ 2398330 h 2398330"/>
                <a:gd name="connsiteX9" fmla="*/ 599559 w 2046419"/>
                <a:gd name="connsiteY9" fmla="*/ 2398330 h 2398330"/>
                <a:gd name="connsiteX10" fmla="*/ 22023 w 2046419"/>
                <a:gd name="connsiteY10" fmla="*/ 1897337 h 2398330"/>
                <a:gd name="connsiteX11" fmla="*/ 38430 w 2046419"/>
                <a:gd name="connsiteY11" fmla="*/ 1902806 h 2398330"/>
                <a:gd name="connsiteX12" fmla="*/ 1097742 w 2046419"/>
                <a:gd name="connsiteY12" fmla="*/ 1902806 h 2398330"/>
                <a:gd name="connsiteX13" fmla="*/ 1121481 w 2046419"/>
                <a:gd name="connsiteY13" fmla="*/ 1895388 h 2398330"/>
                <a:gd name="connsiteX14" fmla="*/ 1140026 w 2046419"/>
                <a:gd name="connsiteY14" fmla="*/ 1870908 h 2398330"/>
                <a:gd name="connsiteX15" fmla="*/ 1152637 w 2046419"/>
                <a:gd name="connsiteY15" fmla="*/ 1824915 h 2398330"/>
                <a:gd name="connsiteX16" fmla="*/ 1157088 w 2046419"/>
                <a:gd name="connsiteY16" fmla="*/ 1754443 h 2398330"/>
                <a:gd name="connsiteX17" fmla="*/ 1153379 w 2046419"/>
                <a:gd name="connsiteY17" fmla="*/ 1682487 h 2398330"/>
                <a:gd name="connsiteX18" fmla="*/ 1141510 w 2046419"/>
                <a:gd name="connsiteY18" fmla="*/ 1635752 h 2398330"/>
                <a:gd name="connsiteX19" fmla="*/ 1122222 w 2046419"/>
                <a:gd name="connsiteY19" fmla="*/ 1609789 h 2398330"/>
                <a:gd name="connsiteX20" fmla="*/ 1097742 w 2046419"/>
                <a:gd name="connsiteY20" fmla="*/ 1601629 h 2398330"/>
                <a:gd name="connsiteX21" fmla="*/ 784697 w 2046419"/>
                <a:gd name="connsiteY21" fmla="*/ 1601629 h 2398330"/>
                <a:gd name="connsiteX22" fmla="*/ 784697 w 2046419"/>
                <a:gd name="connsiteY22" fmla="*/ 15628 h 239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46419" h="2398330">
                  <a:moveTo>
                    <a:pt x="395986" y="352414"/>
                  </a:moveTo>
                  <a:lnTo>
                    <a:pt x="395987" y="879025"/>
                  </a:lnTo>
                  <a:lnTo>
                    <a:pt x="0" y="535520"/>
                  </a:lnTo>
                  <a:lnTo>
                    <a:pt x="12468" y="542690"/>
                  </a:lnTo>
                  <a:cubicBezTo>
                    <a:pt x="18154" y="544173"/>
                    <a:pt x="24585" y="544297"/>
                    <a:pt x="31755" y="543060"/>
                  </a:cubicBezTo>
                  <a:cubicBezTo>
                    <a:pt x="46097" y="540588"/>
                    <a:pt x="64642" y="533911"/>
                    <a:pt x="87391" y="523032"/>
                  </a:cubicBezTo>
                  <a:close/>
                  <a:moveTo>
                    <a:pt x="780529" y="0"/>
                  </a:moveTo>
                  <a:lnTo>
                    <a:pt x="2046419" y="1098117"/>
                  </a:lnTo>
                  <a:lnTo>
                    <a:pt x="2046419" y="2398330"/>
                  </a:lnTo>
                  <a:lnTo>
                    <a:pt x="599559" y="2398330"/>
                  </a:lnTo>
                  <a:lnTo>
                    <a:pt x="22023" y="1897337"/>
                  </a:lnTo>
                  <a:lnTo>
                    <a:pt x="38430" y="1902806"/>
                  </a:lnTo>
                  <a:lnTo>
                    <a:pt x="1097742" y="1902806"/>
                  </a:lnTo>
                  <a:cubicBezTo>
                    <a:pt x="1106644" y="1902806"/>
                    <a:pt x="1114557" y="1900333"/>
                    <a:pt x="1121481" y="1895388"/>
                  </a:cubicBezTo>
                  <a:cubicBezTo>
                    <a:pt x="1128404" y="1890442"/>
                    <a:pt x="1134586" y="1882282"/>
                    <a:pt x="1140026" y="1870908"/>
                  </a:cubicBezTo>
                  <a:cubicBezTo>
                    <a:pt x="1145466" y="1859533"/>
                    <a:pt x="1149670" y="1844202"/>
                    <a:pt x="1152637" y="1824915"/>
                  </a:cubicBezTo>
                  <a:cubicBezTo>
                    <a:pt x="1155604" y="1805628"/>
                    <a:pt x="1157088" y="1782137"/>
                    <a:pt x="1157088" y="1754443"/>
                  </a:cubicBezTo>
                  <a:cubicBezTo>
                    <a:pt x="1157088" y="1725759"/>
                    <a:pt x="1155851" y="1701774"/>
                    <a:pt x="1153379" y="1682487"/>
                  </a:cubicBezTo>
                  <a:cubicBezTo>
                    <a:pt x="1150906" y="1663199"/>
                    <a:pt x="1146950" y="1647621"/>
                    <a:pt x="1141510" y="1635752"/>
                  </a:cubicBezTo>
                  <a:cubicBezTo>
                    <a:pt x="1136070" y="1623883"/>
                    <a:pt x="1129641" y="1615229"/>
                    <a:pt x="1122222" y="1609789"/>
                  </a:cubicBezTo>
                  <a:cubicBezTo>
                    <a:pt x="1114804" y="1604349"/>
                    <a:pt x="1106644" y="1601629"/>
                    <a:pt x="1097742" y="1601629"/>
                  </a:cubicBezTo>
                  <a:lnTo>
                    <a:pt x="784697" y="1601629"/>
                  </a:lnTo>
                  <a:lnTo>
                    <a:pt x="784697" y="15628"/>
                  </a:ln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9">
            <a:extLst>
              <a:ext uri="{FF2B5EF4-FFF2-40B4-BE49-F238E27FC236}">
                <a16:creationId xmlns:a16="http://schemas.microsoft.com/office/drawing/2014/main" id="{4CB92206-9A2B-4CAA-B54B-52EE80B7E065}"/>
              </a:ext>
            </a:extLst>
          </p:cNvPr>
          <p:cNvGrpSpPr>
            <a:grpSpLocks noChangeAspect="1"/>
          </p:cNvGrpSpPr>
          <p:nvPr/>
        </p:nvGrpSpPr>
        <p:grpSpPr>
          <a:xfrm>
            <a:off x="387781" y="3042250"/>
            <a:ext cx="665310" cy="665310"/>
            <a:chOff x="1382807" y="174388"/>
            <a:chExt cx="3025589" cy="3025589"/>
          </a:xfrm>
        </p:grpSpPr>
        <p:sp>
          <p:nvSpPr>
            <p:cNvPr id="14" name="Rectangle 13">
              <a:extLst>
                <a:ext uri="{FF2B5EF4-FFF2-40B4-BE49-F238E27FC236}">
                  <a16:creationId xmlns:a16="http://schemas.microsoft.com/office/drawing/2014/main" id="{A242781F-5E82-4394-8746-F378B1DA4E03}"/>
                </a:ext>
              </a:extLst>
            </p:cNvPr>
            <p:cNvSpPr/>
            <p:nvPr/>
          </p:nvSpPr>
          <p:spPr>
            <a:xfrm>
              <a:off x="1382807" y="174388"/>
              <a:ext cx="3025588" cy="3025588"/>
            </a:xfrm>
            <a:prstGeom prst="rect">
              <a:avLst/>
            </a:prstGeom>
            <a:solidFill>
              <a:srgbClr val="C03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1">
              <a:extLst>
                <a:ext uri="{FF2B5EF4-FFF2-40B4-BE49-F238E27FC236}">
                  <a16:creationId xmlns:a16="http://schemas.microsoft.com/office/drawing/2014/main" id="{1FB5C947-D54C-488C-9F07-FB3E3742D41A}"/>
                </a:ext>
              </a:extLst>
            </p:cNvPr>
            <p:cNvSpPr/>
            <p:nvPr/>
          </p:nvSpPr>
          <p:spPr>
            <a:xfrm>
              <a:off x="2249080" y="750510"/>
              <a:ext cx="1287791" cy="1953942"/>
            </a:xfrm>
            <a:custGeom>
              <a:avLst/>
              <a:gdLst/>
              <a:ahLst/>
              <a:cxnLst/>
              <a:rect l="l" t="t" r="r" b="b"/>
              <a:pathLst>
                <a:path w="1287791" h="1953942">
                  <a:moveTo>
                    <a:pt x="615707" y="0"/>
                  </a:moveTo>
                  <a:cubicBezTo>
                    <a:pt x="715605" y="0"/>
                    <a:pt x="802891" y="12611"/>
                    <a:pt x="877568" y="37833"/>
                  </a:cubicBezTo>
                  <a:cubicBezTo>
                    <a:pt x="952244" y="63055"/>
                    <a:pt x="1014309" y="98167"/>
                    <a:pt x="1063763" y="143171"/>
                  </a:cubicBezTo>
                  <a:cubicBezTo>
                    <a:pt x="1113217" y="188174"/>
                    <a:pt x="1150061" y="241585"/>
                    <a:pt x="1174294" y="303403"/>
                  </a:cubicBezTo>
                  <a:cubicBezTo>
                    <a:pt x="1198526" y="365221"/>
                    <a:pt x="1210642" y="431737"/>
                    <a:pt x="1210642" y="502951"/>
                  </a:cubicBezTo>
                  <a:cubicBezTo>
                    <a:pt x="1210642" y="565264"/>
                    <a:pt x="1204708" y="626587"/>
                    <a:pt x="1192839" y="686921"/>
                  </a:cubicBezTo>
                  <a:cubicBezTo>
                    <a:pt x="1180970" y="747256"/>
                    <a:pt x="1156243" y="812288"/>
                    <a:pt x="1118657" y="882019"/>
                  </a:cubicBezTo>
                  <a:cubicBezTo>
                    <a:pt x="1081072" y="951749"/>
                    <a:pt x="1028156" y="1028898"/>
                    <a:pt x="959909" y="1113465"/>
                  </a:cubicBezTo>
                  <a:cubicBezTo>
                    <a:pt x="891662" y="1198032"/>
                    <a:pt x="801161" y="1296199"/>
                    <a:pt x="688405" y="1407966"/>
                  </a:cubicBezTo>
                  <a:lnTo>
                    <a:pt x="464376" y="1637928"/>
                  </a:lnTo>
                  <a:lnTo>
                    <a:pt x="1221028" y="1637928"/>
                  </a:lnTo>
                  <a:cubicBezTo>
                    <a:pt x="1230919" y="1637928"/>
                    <a:pt x="1240068" y="1640896"/>
                    <a:pt x="1248475" y="1646830"/>
                  </a:cubicBezTo>
                  <a:cubicBezTo>
                    <a:pt x="1256882" y="1652765"/>
                    <a:pt x="1264053" y="1661914"/>
                    <a:pt x="1269988" y="1674277"/>
                  </a:cubicBezTo>
                  <a:cubicBezTo>
                    <a:pt x="1275922" y="1686641"/>
                    <a:pt x="1280373" y="1702961"/>
                    <a:pt x="1283340" y="1723237"/>
                  </a:cubicBezTo>
                  <a:cubicBezTo>
                    <a:pt x="1286308" y="1743513"/>
                    <a:pt x="1287791" y="1767499"/>
                    <a:pt x="1287791" y="1795193"/>
                  </a:cubicBezTo>
                  <a:cubicBezTo>
                    <a:pt x="1287791" y="1823877"/>
                    <a:pt x="1286555" y="1848357"/>
                    <a:pt x="1284082" y="1868633"/>
                  </a:cubicBezTo>
                  <a:cubicBezTo>
                    <a:pt x="1281609" y="1888909"/>
                    <a:pt x="1277900" y="1905476"/>
                    <a:pt x="1272955" y="1918335"/>
                  </a:cubicBezTo>
                  <a:cubicBezTo>
                    <a:pt x="1268010" y="1931193"/>
                    <a:pt x="1261580" y="1940342"/>
                    <a:pt x="1253668" y="1945782"/>
                  </a:cubicBezTo>
                  <a:cubicBezTo>
                    <a:pt x="1245755" y="1951222"/>
                    <a:pt x="1236853" y="1953942"/>
                    <a:pt x="1226962" y="1953942"/>
                  </a:cubicBezTo>
                  <a:lnTo>
                    <a:pt x="123141" y="1953942"/>
                  </a:lnTo>
                  <a:cubicBezTo>
                    <a:pt x="101382" y="1953942"/>
                    <a:pt x="82589" y="1951963"/>
                    <a:pt x="66764" y="1948007"/>
                  </a:cubicBezTo>
                  <a:cubicBezTo>
                    <a:pt x="50938" y="1944051"/>
                    <a:pt x="38080" y="1936385"/>
                    <a:pt x="28189" y="1925011"/>
                  </a:cubicBezTo>
                  <a:cubicBezTo>
                    <a:pt x="18298" y="1913636"/>
                    <a:pt x="11127" y="1897069"/>
                    <a:pt x="6676" y="1875309"/>
                  </a:cubicBezTo>
                  <a:cubicBezTo>
                    <a:pt x="2226" y="1853549"/>
                    <a:pt x="0" y="1825360"/>
                    <a:pt x="0" y="1790742"/>
                  </a:cubicBezTo>
                  <a:cubicBezTo>
                    <a:pt x="0" y="1758103"/>
                    <a:pt x="1484" y="1730161"/>
                    <a:pt x="4451" y="1706917"/>
                  </a:cubicBezTo>
                  <a:cubicBezTo>
                    <a:pt x="7418" y="1683674"/>
                    <a:pt x="12858" y="1662903"/>
                    <a:pt x="20771" y="1644605"/>
                  </a:cubicBezTo>
                  <a:cubicBezTo>
                    <a:pt x="28684" y="1626307"/>
                    <a:pt x="38822" y="1608503"/>
                    <a:pt x="51185" y="1591194"/>
                  </a:cubicBezTo>
                  <a:cubicBezTo>
                    <a:pt x="63549" y="1573885"/>
                    <a:pt x="79622" y="1554845"/>
                    <a:pt x="99403" y="1534074"/>
                  </a:cubicBezTo>
                  <a:lnTo>
                    <a:pt x="431737" y="1178003"/>
                  </a:lnTo>
                  <a:cubicBezTo>
                    <a:pt x="498005" y="1108767"/>
                    <a:pt x="551416" y="1045713"/>
                    <a:pt x="591969" y="988840"/>
                  </a:cubicBezTo>
                  <a:cubicBezTo>
                    <a:pt x="632521" y="931968"/>
                    <a:pt x="664172" y="880041"/>
                    <a:pt x="686921" y="833059"/>
                  </a:cubicBezTo>
                  <a:cubicBezTo>
                    <a:pt x="709670" y="786077"/>
                    <a:pt x="725248" y="742805"/>
                    <a:pt x="733655" y="703241"/>
                  </a:cubicBezTo>
                  <a:cubicBezTo>
                    <a:pt x="742063" y="663678"/>
                    <a:pt x="746266" y="626092"/>
                    <a:pt x="746266" y="590485"/>
                  </a:cubicBezTo>
                  <a:cubicBezTo>
                    <a:pt x="746266" y="557845"/>
                    <a:pt x="741074" y="526936"/>
                    <a:pt x="730688" y="497758"/>
                  </a:cubicBezTo>
                  <a:cubicBezTo>
                    <a:pt x="720303" y="468580"/>
                    <a:pt x="704972" y="443111"/>
                    <a:pt x="684696" y="421351"/>
                  </a:cubicBezTo>
                  <a:cubicBezTo>
                    <a:pt x="664419" y="399591"/>
                    <a:pt x="638950" y="382530"/>
                    <a:pt x="608289" y="370166"/>
                  </a:cubicBezTo>
                  <a:cubicBezTo>
                    <a:pt x="577627" y="357802"/>
                    <a:pt x="541525" y="351621"/>
                    <a:pt x="499984" y="351621"/>
                  </a:cubicBezTo>
                  <a:cubicBezTo>
                    <a:pt x="441627" y="351621"/>
                    <a:pt x="389948" y="359039"/>
                    <a:pt x="344944" y="373875"/>
                  </a:cubicBezTo>
                  <a:cubicBezTo>
                    <a:pt x="299941" y="388711"/>
                    <a:pt x="260377" y="405279"/>
                    <a:pt x="226254" y="423577"/>
                  </a:cubicBezTo>
                  <a:cubicBezTo>
                    <a:pt x="192130" y="441875"/>
                    <a:pt x="163694" y="458689"/>
                    <a:pt x="140945" y="474020"/>
                  </a:cubicBezTo>
                  <a:cubicBezTo>
                    <a:pt x="118196" y="489351"/>
                    <a:pt x="100392" y="497017"/>
                    <a:pt x="87534" y="497017"/>
                  </a:cubicBezTo>
                  <a:cubicBezTo>
                    <a:pt x="78633" y="497017"/>
                    <a:pt x="70967" y="494049"/>
                    <a:pt x="64538" y="488115"/>
                  </a:cubicBezTo>
                  <a:cubicBezTo>
                    <a:pt x="58109" y="482180"/>
                    <a:pt x="52916" y="472289"/>
                    <a:pt x="48960" y="458442"/>
                  </a:cubicBezTo>
                  <a:cubicBezTo>
                    <a:pt x="45004" y="444595"/>
                    <a:pt x="41789" y="426049"/>
                    <a:pt x="39316" y="402806"/>
                  </a:cubicBezTo>
                  <a:cubicBezTo>
                    <a:pt x="36844" y="379562"/>
                    <a:pt x="35607" y="351126"/>
                    <a:pt x="35607" y="317497"/>
                  </a:cubicBezTo>
                  <a:cubicBezTo>
                    <a:pt x="35607" y="294748"/>
                    <a:pt x="36349" y="275708"/>
                    <a:pt x="37833" y="260377"/>
                  </a:cubicBezTo>
                  <a:cubicBezTo>
                    <a:pt x="39316" y="245047"/>
                    <a:pt x="41542" y="231694"/>
                    <a:pt x="44509" y="220319"/>
                  </a:cubicBezTo>
                  <a:cubicBezTo>
                    <a:pt x="47476" y="208945"/>
                    <a:pt x="51433" y="199054"/>
                    <a:pt x="56378" y="190647"/>
                  </a:cubicBezTo>
                  <a:cubicBezTo>
                    <a:pt x="61324" y="182240"/>
                    <a:pt x="69978" y="172101"/>
                    <a:pt x="82342" y="160232"/>
                  </a:cubicBezTo>
                  <a:cubicBezTo>
                    <a:pt x="94705" y="148363"/>
                    <a:pt x="117454" y="133280"/>
                    <a:pt x="150589" y="114982"/>
                  </a:cubicBezTo>
                  <a:cubicBezTo>
                    <a:pt x="183723" y="96684"/>
                    <a:pt x="224523" y="78880"/>
                    <a:pt x="272988" y="61571"/>
                  </a:cubicBezTo>
                  <a:cubicBezTo>
                    <a:pt x="321453" y="44262"/>
                    <a:pt x="374864" y="29673"/>
                    <a:pt x="433220" y="17804"/>
                  </a:cubicBezTo>
                  <a:cubicBezTo>
                    <a:pt x="491576" y="5935"/>
                    <a:pt x="552405" y="0"/>
                    <a:pt x="6157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Box 12">
              <a:extLst>
                <a:ext uri="{FF2B5EF4-FFF2-40B4-BE49-F238E27FC236}">
                  <a16:creationId xmlns:a16="http://schemas.microsoft.com/office/drawing/2014/main" id="{E04BC631-E371-4237-ADD5-BE8C031AC490}"/>
                </a:ext>
              </a:extLst>
            </p:cNvPr>
            <p:cNvSpPr txBox="1"/>
            <p:nvPr/>
          </p:nvSpPr>
          <p:spPr>
            <a:xfrm>
              <a:off x="2292711" y="898530"/>
              <a:ext cx="2115685" cy="2301447"/>
            </a:xfrm>
            <a:custGeom>
              <a:avLst/>
              <a:gdLst>
                <a:gd name="connsiteX0" fmla="*/ 456353 w 2115685"/>
                <a:gd name="connsiteY0" fmla="*/ 203601 h 2301447"/>
                <a:gd name="connsiteX1" fmla="*/ 564658 w 2115685"/>
                <a:gd name="connsiteY1" fmla="*/ 222146 h 2301447"/>
                <a:gd name="connsiteX2" fmla="*/ 641065 w 2115685"/>
                <a:gd name="connsiteY2" fmla="*/ 273331 h 2301447"/>
                <a:gd name="connsiteX3" fmla="*/ 687057 w 2115685"/>
                <a:gd name="connsiteY3" fmla="*/ 349738 h 2301447"/>
                <a:gd name="connsiteX4" fmla="*/ 702635 w 2115685"/>
                <a:gd name="connsiteY4" fmla="*/ 442465 h 2301447"/>
                <a:gd name="connsiteX5" fmla="*/ 690024 w 2115685"/>
                <a:gd name="connsiteY5" fmla="*/ 555221 h 2301447"/>
                <a:gd name="connsiteX6" fmla="*/ 643290 w 2115685"/>
                <a:gd name="connsiteY6" fmla="*/ 685039 h 2301447"/>
                <a:gd name="connsiteX7" fmla="*/ 602490 w 2115685"/>
                <a:gd name="connsiteY7" fmla="*/ 759221 h 2301447"/>
                <a:gd name="connsiteX8" fmla="*/ 567532 w 2115685"/>
                <a:gd name="connsiteY8" fmla="*/ 811898 h 2301447"/>
                <a:gd name="connsiteX9" fmla="*/ 25852 w 2115685"/>
                <a:gd name="connsiteY9" fmla="*/ 342009 h 2301447"/>
                <a:gd name="connsiteX10" fmla="*/ 43903 w 2115685"/>
                <a:gd name="connsiteY10" fmla="*/ 348997 h 2301447"/>
                <a:gd name="connsiteX11" fmla="*/ 97314 w 2115685"/>
                <a:gd name="connsiteY11" fmla="*/ 326000 h 2301447"/>
                <a:gd name="connsiteX12" fmla="*/ 182623 w 2115685"/>
                <a:gd name="connsiteY12" fmla="*/ 275557 h 2301447"/>
                <a:gd name="connsiteX13" fmla="*/ 301313 w 2115685"/>
                <a:gd name="connsiteY13" fmla="*/ 225855 h 2301447"/>
                <a:gd name="connsiteX14" fmla="*/ 456353 w 2115685"/>
                <a:gd name="connsiteY14" fmla="*/ 203601 h 2301447"/>
                <a:gd name="connsiteX15" fmla="*/ 1024383 w 2115685"/>
                <a:gd name="connsiteY15" fmla="*/ 0 h 2301447"/>
                <a:gd name="connsiteX16" fmla="*/ 2115685 w 2115685"/>
                <a:gd name="connsiteY16" fmla="*/ 946668 h 2301447"/>
                <a:gd name="connsiteX17" fmla="*/ 2115685 w 2115685"/>
                <a:gd name="connsiteY17" fmla="*/ 2301447 h 2301447"/>
                <a:gd name="connsiteX18" fmla="*/ 593970 w 2115685"/>
                <a:gd name="connsiteY18" fmla="*/ 2301447 h 2301447"/>
                <a:gd name="connsiteX19" fmla="*/ 0 w 2115685"/>
                <a:gd name="connsiteY19" fmla="*/ 1786198 h 2301447"/>
                <a:gd name="connsiteX20" fmla="*/ 23133 w 2115685"/>
                <a:gd name="connsiteY20" fmla="*/ 1799988 h 2301447"/>
                <a:gd name="connsiteX21" fmla="*/ 79510 w 2115685"/>
                <a:gd name="connsiteY21" fmla="*/ 1805923 h 2301447"/>
                <a:gd name="connsiteX22" fmla="*/ 1183331 w 2115685"/>
                <a:gd name="connsiteY22" fmla="*/ 1805923 h 2301447"/>
                <a:gd name="connsiteX23" fmla="*/ 1210037 w 2115685"/>
                <a:gd name="connsiteY23" fmla="*/ 1797763 h 2301447"/>
                <a:gd name="connsiteX24" fmla="*/ 1229324 w 2115685"/>
                <a:gd name="connsiteY24" fmla="*/ 1770316 h 2301447"/>
                <a:gd name="connsiteX25" fmla="*/ 1240451 w 2115685"/>
                <a:gd name="connsiteY25" fmla="*/ 1720614 h 2301447"/>
                <a:gd name="connsiteX26" fmla="*/ 1244160 w 2115685"/>
                <a:gd name="connsiteY26" fmla="*/ 1647174 h 2301447"/>
                <a:gd name="connsiteX27" fmla="*/ 1239709 w 2115685"/>
                <a:gd name="connsiteY27" fmla="*/ 1575218 h 2301447"/>
                <a:gd name="connsiteX28" fmla="*/ 1226357 w 2115685"/>
                <a:gd name="connsiteY28" fmla="*/ 1526258 h 2301447"/>
                <a:gd name="connsiteX29" fmla="*/ 1204844 w 2115685"/>
                <a:gd name="connsiteY29" fmla="*/ 1498811 h 2301447"/>
                <a:gd name="connsiteX30" fmla="*/ 1177397 w 2115685"/>
                <a:gd name="connsiteY30" fmla="*/ 1489909 h 2301447"/>
                <a:gd name="connsiteX31" fmla="*/ 420745 w 2115685"/>
                <a:gd name="connsiteY31" fmla="*/ 1489909 h 2301447"/>
                <a:gd name="connsiteX32" fmla="*/ 644774 w 2115685"/>
                <a:gd name="connsiteY32" fmla="*/ 1259947 h 2301447"/>
                <a:gd name="connsiteX33" fmla="*/ 916278 w 2115685"/>
                <a:gd name="connsiteY33" fmla="*/ 965446 h 2301447"/>
                <a:gd name="connsiteX34" fmla="*/ 1075026 w 2115685"/>
                <a:gd name="connsiteY34" fmla="*/ 734000 h 2301447"/>
                <a:gd name="connsiteX35" fmla="*/ 1149208 w 2115685"/>
                <a:gd name="connsiteY35" fmla="*/ 538902 h 2301447"/>
                <a:gd name="connsiteX36" fmla="*/ 1167011 w 2115685"/>
                <a:gd name="connsiteY36" fmla="*/ 354932 h 2301447"/>
                <a:gd name="connsiteX37" fmla="*/ 1130663 w 2115685"/>
                <a:gd name="connsiteY37" fmla="*/ 155384 h 2301447"/>
                <a:gd name="connsiteX38" fmla="*/ 1084855 w 2115685"/>
                <a:gd name="connsiteY38" fmla="*/ 68962 h 230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15685" h="2301447">
                  <a:moveTo>
                    <a:pt x="456353" y="203601"/>
                  </a:moveTo>
                  <a:cubicBezTo>
                    <a:pt x="497894" y="203601"/>
                    <a:pt x="533996" y="209782"/>
                    <a:pt x="564658" y="222146"/>
                  </a:cubicBezTo>
                  <a:cubicBezTo>
                    <a:pt x="595319" y="234510"/>
                    <a:pt x="620788" y="251571"/>
                    <a:pt x="641065" y="273331"/>
                  </a:cubicBezTo>
                  <a:cubicBezTo>
                    <a:pt x="661341" y="295091"/>
                    <a:pt x="676672" y="320560"/>
                    <a:pt x="687057" y="349738"/>
                  </a:cubicBezTo>
                  <a:cubicBezTo>
                    <a:pt x="697443" y="378916"/>
                    <a:pt x="702635" y="409825"/>
                    <a:pt x="702635" y="442465"/>
                  </a:cubicBezTo>
                  <a:cubicBezTo>
                    <a:pt x="702635" y="478072"/>
                    <a:pt x="698432" y="515658"/>
                    <a:pt x="690024" y="555221"/>
                  </a:cubicBezTo>
                  <a:cubicBezTo>
                    <a:pt x="681617" y="594785"/>
                    <a:pt x="666039" y="638057"/>
                    <a:pt x="643290" y="685039"/>
                  </a:cubicBezTo>
                  <a:cubicBezTo>
                    <a:pt x="631916" y="708530"/>
                    <a:pt x="618316" y="733257"/>
                    <a:pt x="602490" y="759221"/>
                  </a:cubicBezTo>
                  <a:lnTo>
                    <a:pt x="567532" y="811898"/>
                  </a:lnTo>
                  <a:lnTo>
                    <a:pt x="25852" y="342009"/>
                  </a:lnTo>
                  <a:lnTo>
                    <a:pt x="43903" y="348997"/>
                  </a:lnTo>
                  <a:cubicBezTo>
                    <a:pt x="56761" y="348997"/>
                    <a:pt x="74565" y="341331"/>
                    <a:pt x="97314" y="326000"/>
                  </a:cubicBezTo>
                  <a:cubicBezTo>
                    <a:pt x="120063" y="310669"/>
                    <a:pt x="148499" y="293855"/>
                    <a:pt x="182623" y="275557"/>
                  </a:cubicBezTo>
                  <a:cubicBezTo>
                    <a:pt x="216746" y="257259"/>
                    <a:pt x="256310" y="240691"/>
                    <a:pt x="301313" y="225855"/>
                  </a:cubicBezTo>
                  <a:cubicBezTo>
                    <a:pt x="346317" y="211019"/>
                    <a:pt x="397996" y="203601"/>
                    <a:pt x="456353" y="203601"/>
                  </a:cubicBezTo>
                  <a:close/>
                  <a:moveTo>
                    <a:pt x="1024383" y="0"/>
                  </a:moveTo>
                  <a:lnTo>
                    <a:pt x="2115685" y="946668"/>
                  </a:lnTo>
                  <a:lnTo>
                    <a:pt x="2115685" y="2301447"/>
                  </a:lnTo>
                  <a:lnTo>
                    <a:pt x="593970" y="2301447"/>
                  </a:lnTo>
                  <a:lnTo>
                    <a:pt x="0" y="1786198"/>
                  </a:lnTo>
                  <a:lnTo>
                    <a:pt x="23133" y="1799988"/>
                  </a:lnTo>
                  <a:cubicBezTo>
                    <a:pt x="38958" y="1803944"/>
                    <a:pt x="57751" y="1805923"/>
                    <a:pt x="79510" y="1805923"/>
                  </a:cubicBezTo>
                  <a:lnTo>
                    <a:pt x="1183331" y="1805923"/>
                  </a:lnTo>
                  <a:cubicBezTo>
                    <a:pt x="1193222" y="1805923"/>
                    <a:pt x="1202124" y="1803203"/>
                    <a:pt x="1210037" y="1797763"/>
                  </a:cubicBezTo>
                  <a:cubicBezTo>
                    <a:pt x="1217949" y="1792323"/>
                    <a:pt x="1224379" y="1783174"/>
                    <a:pt x="1229324" y="1770316"/>
                  </a:cubicBezTo>
                  <a:cubicBezTo>
                    <a:pt x="1234269" y="1757457"/>
                    <a:pt x="1237978" y="1740890"/>
                    <a:pt x="1240451" y="1720614"/>
                  </a:cubicBezTo>
                  <a:cubicBezTo>
                    <a:pt x="1242924" y="1700338"/>
                    <a:pt x="1244160" y="1675858"/>
                    <a:pt x="1244160" y="1647174"/>
                  </a:cubicBezTo>
                  <a:cubicBezTo>
                    <a:pt x="1244160" y="1619480"/>
                    <a:pt x="1242677" y="1595494"/>
                    <a:pt x="1239709" y="1575218"/>
                  </a:cubicBezTo>
                  <a:cubicBezTo>
                    <a:pt x="1236742" y="1554942"/>
                    <a:pt x="1232291" y="1538622"/>
                    <a:pt x="1226357" y="1526258"/>
                  </a:cubicBezTo>
                  <a:cubicBezTo>
                    <a:pt x="1220422" y="1513895"/>
                    <a:pt x="1213251" y="1504746"/>
                    <a:pt x="1204844" y="1498811"/>
                  </a:cubicBezTo>
                  <a:cubicBezTo>
                    <a:pt x="1196437" y="1492877"/>
                    <a:pt x="1187288" y="1489909"/>
                    <a:pt x="1177397" y="1489909"/>
                  </a:cubicBezTo>
                  <a:lnTo>
                    <a:pt x="420745" y="1489909"/>
                  </a:lnTo>
                  <a:lnTo>
                    <a:pt x="644774" y="1259947"/>
                  </a:lnTo>
                  <a:cubicBezTo>
                    <a:pt x="757530" y="1148180"/>
                    <a:pt x="848031" y="1050013"/>
                    <a:pt x="916278" y="965446"/>
                  </a:cubicBezTo>
                  <a:cubicBezTo>
                    <a:pt x="984525" y="880879"/>
                    <a:pt x="1037441" y="803730"/>
                    <a:pt x="1075026" y="734000"/>
                  </a:cubicBezTo>
                  <a:cubicBezTo>
                    <a:pt x="1112612" y="664269"/>
                    <a:pt x="1137339" y="599237"/>
                    <a:pt x="1149208" y="538902"/>
                  </a:cubicBezTo>
                  <a:cubicBezTo>
                    <a:pt x="1161077" y="478568"/>
                    <a:pt x="1167011" y="417245"/>
                    <a:pt x="1167011" y="354932"/>
                  </a:cubicBezTo>
                  <a:cubicBezTo>
                    <a:pt x="1167011" y="283718"/>
                    <a:pt x="1154895" y="217202"/>
                    <a:pt x="1130663" y="155384"/>
                  </a:cubicBezTo>
                  <a:cubicBezTo>
                    <a:pt x="1118547" y="124475"/>
                    <a:pt x="1103277" y="95668"/>
                    <a:pt x="1084855" y="68962"/>
                  </a:cubicBez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p>
          </p:txBody>
        </p:sp>
      </p:grpSp>
      <p:grpSp>
        <p:nvGrpSpPr>
          <p:cNvPr id="17" name="Group 13">
            <a:extLst>
              <a:ext uri="{FF2B5EF4-FFF2-40B4-BE49-F238E27FC236}">
                <a16:creationId xmlns:a16="http://schemas.microsoft.com/office/drawing/2014/main" id="{A03D258E-E8D5-47F5-A96C-B0CF432B35CC}"/>
              </a:ext>
            </a:extLst>
          </p:cNvPr>
          <p:cNvGrpSpPr>
            <a:grpSpLocks noChangeAspect="1"/>
          </p:cNvGrpSpPr>
          <p:nvPr/>
        </p:nvGrpSpPr>
        <p:grpSpPr>
          <a:xfrm>
            <a:off x="365231" y="4323696"/>
            <a:ext cx="687860" cy="687860"/>
            <a:chOff x="1382806" y="3668806"/>
            <a:chExt cx="3025589" cy="3025588"/>
          </a:xfrm>
        </p:grpSpPr>
        <p:sp>
          <p:nvSpPr>
            <p:cNvPr id="18" name="Rectangle 17">
              <a:extLst>
                <a:ext uri="{FF2B5EF4-FFF2-40B4-BE49-F238E27FC236}">
                  <a16:creationId xmlns:a16="http://schemas.microsoft.com/office/drawing/2014/main" id="{5AE07A1C-C8B7-45BD-8A18-EF3595F1E568}"/>
                </a:ext>
              </a:extLst>
            </p:cNvPr>
            <p:cNvSpPr/>
            <p:nvPr/>
          </p:nvSpPr>
          <p:spPr>
            <a:xfrm>
              <a:off x="1382806" y="3668806"/>
              <a:ext cx="3025588" cy="3025588"/>
            </a:xfrm>
            <a:prstGeom prst="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5">
              <a:extLst>
                <a:ext uri="{FF2B5EF4-FFF2-40B4-BE49-F238E27FC236}">
                  <a16:creationId xmlns:a16="http://schemas.microsoft.com/office/drawing/2014/main" id="{C2BFF548-6DCA-490B-BE2F-ACAAB8FC41D3}"/>
                </a:ext>
              </a:extLst>
            </p:cNvPr>
            <p:cNvSpPr txBox="1"/>
            <p:nvPr/>
          </p:nvSpPr>
          <p:spPr>
            <a:xfrm>
              <a:off x="2301328" y="4390328"/>
              <a:ext cx="2107067" cy="2304066"/>
            </a:xfrm>
            <a:custGeom>
              <a:avLst/>
              <a:gdLst>
                <a:gd name="connsiteX0" fmla="*/ 163419 w 2107067"/>
                <a:gd name="connsiteY0" fmla="*/ 966904 h 2304066"/>
                <a:gd name="connsiteX1" fmla="*/ 194031 w 2107067"/>
                <a:gd name="connsiteY1" fmla="*/ 971774 h 2304066"/>
                <a:gd name="connsiteX2" fmla="*/ 360197 w 2107067"/>
                <a:gd name="connsiteY2" fmla="*/ 971774 h 2304066"/>
                <a:gd name="connsiteX3" fmla="*/ 543426 w 2107067"/>
                <a:gd name="connsiteY3" fmla="*/ 992545 h 2304066"/>
                <a:gd name="connsiteX4" fmla="*/ 672502 w 2107067"/>
                <a:gd name="connsiteY4" fmla="*/ 1051148 h 2304066"/>
                <a:gd name="connsiteX5" fmla="*/ 749650 w 2107067"/>
                <a:gd name="connsiteY5" fmla="*/ 1142392 h 2304066"/>
                <a:gd name="connsiteX6" fmla="*/ 775614 w 2107067"/>
                <a:gd name="connsiteY6" fmla="*/ 1262566 h 2304066"/>
                <a:gd name="connsiteX7" fmla="*/ 754101 w 2107067"/>
                <a:gd name="connsiteY7" fmla="*/ 1373096 h 2304066"/>
                <a:gd name="connsiteX8" fmla="*/ 727025 w 2107067"/>
                <a:gd name="connsiteY8" fmla="*/ 1419089 h 2304066"/>
                <a:gd name="connsiteX9" fmla="*/ 707462 w 2107067"/>
                <a:gd name="connsiteY9" fmla="*/ 1438843 h 2304066"/>
                <a:gd name="connsiteX10" fmla="*/ 449215 w 2107067"/>
                <a:gd name="connsiteY10" fmla="*/ 164679 h 2304066"/>
                <a:gd name="connsiteX11" fmla="*/ 567906 w 2107067"/>
                <a:gd name="connsiteY11" fmla="*/ 183225 h 2304066"/>
                <a:gd name="connsiteX12" fmla="*/ 650247 w 2107067"/>
                <a:gd name="connsiteY12" fmla="*/ 233668 h 2304066"/>
                <a:gd name="connsiteX13" fmla="*/ 698465 w 2107067"/>
                <a:gd name="connsiteY13" fmla="*/ 309333 h 2304066"/>
                <a:gd name="connsiteX14" fmla="*/ 714785 w 2107067"/>
                <a:gd name="connsiteY14" fmla="*/ 402060 h 2304066"/>
                <a:gd name="connsiteX15" fmla="*/ 691047 w 2107067"/>
                <a:gd name="connsiteY15" fmla="*/ 518525 h 2304066"/>
                <a:gd name="connsiteX16" fmla="*/ 622058 w 2107067"/>
                <a:gd name="connsiteY16" fmla="*/ 608285 h 2304066"/>
                <a:gd name="connsiteX17" fmla="*/ 510044 w 2107067"/>
                <a:gd name="connsiteY17" fmla="*/ 665404 h 2304066"/>
                <a:gd name="connsiteX18" fmla="*/ 447542 w 2107067"/>
                <a:gd name="connsiteY18" fmla="*/ 678520 h 2304066"/>
                <a:gd name="connsiteX19" fmla="*/ 23160 w 2107067"/>
                <a:gd name="connsiteY19" fmla="*/ 310383 h 2304066"/>
                <a:gd name="connsiteX20" fmla="*/ 33799 w 2107067"/>
                <a:gd name="connsiteY20" fmla="*/ 313042 h 2304066"/>
                <a:gd name="connsiteX21" fmla="*/ 89435 w 2107067"/>
                <a:gd name="connsiteY21" fmla="*/ 289304 h 2304066"/>
                <a:gd name="connsiteX22" fmla="*/ 181420 w 2107067"/>
                <a:gd name="connsiteY22" fmla="*/ 238119 h 2304066"/>
                <a:gd name="connsiteX23" fmla="*/ 303819 w 2107067"/>
                <a:gd name="connsiteY23" fmla="*/ 187675 h 2304066"/>
                <a:gd name="connsiteX24" fmla="*/ 449215 w 2107067"/>
                <a:gd name="connsiteY24" fmla="*/ 164679 h 2304066"/>
                <a:gd name="connsiteX25" fmla="*/ 1007444 w 2107067"/>
                <a:gd name="connsiteY25" fmla="*/ 0 h 2304066"/>
                <a:gd name="connsiteX26" fmla="*/ 2107067 w 2107067"/>
                <a:gd name="connsiteY26" fmla="*/ 953887 h 2304066"/>
                <a:gd name="connsiteX27" fmla="*/ 2107067 w 2107067"/>
                <a:gd name="connsiteY27" fmla="*/ 2304066 h 2304066"/>
                <a:gd name="connsiteX28" fmla="*/ 665098 w 2107067"/>
                <a:gd name="connsiteY28" fmla="*/ 2304066 h 2304066"/>
                <a:gd name="connsiteX29" fmla="*/ 0 w 2107067"/>
                <a:gd name="connsiteY29" fmla="*/ 1727116 h 2304066"/>
                <a:gd name="connsiteX30" fmla="*/ 5610 w 2107067"/>
                <a:gd name="connsiteY30" fmla="*/ 1731022 h 2304066"/>
                <a:gd name="connsiteX31" fmla="*/ 41217 w 2107067"/>
                <a:gd name="connsiteY31" fmla="*/ 1750680 h 2304066"/>
                <a:gd name="connsiteX32" fmla="*/ 150264 w 2107067"/>
                <a:gd name="connsiteY32" fmla="*/ 1793705 h 2304066"/>
                <a:gd name="connsiteX33" fmla="*/ 302336 w 2107067"/>
                <a:gd name="connsiteY33" fmla="*/ 1828571 h 2304066"/>
                <a:gd name="connsiteX34" fmla="*/ 486306 w 2107067"/>
                <a:gd name="connsiteY34" fmla="*/ 1842665 h 2304066"/>
                <a:gd name="connsiteX35" fmla="*/ 784516 w 2107067"/>
                <a:gd name="connsiteY35" fmla="*/ 1803349 h 2304066"/>
                <a:gd name="connsiteX36" fmla="*/ 1018929 w 2107067"/>
                <a:gd name="connsiteY36" fmla="*/ 1688368 h 2304066"/>
                <a:gd name="connsiteX37" fmla="*/ 1171743 w 2107067"/>
                <a:gd name="connsiteY37" fmla="*/ 1501430 h 2304066"/>
                <a:gd name="connsiteX38" fmla="*/ 1226637 w 2107067"/>
                <a:gd name="connsiteY38" fmla="*/ 1246246 h 2304066"/>
                <a:gd name="connsiteX39" fmla="*/ 1196965 w 2107067"/>
                <a:gd name="connsiteY39" fmla="*/ 1085272 h 2304066"/>
                <a:gd name="connsiteX40" fmla="*/ 1111656 w 2107067"/>
                <a:gd name="connsiteY40" fmla="*/ 951003 h 2304066"/>
                <a:gd name="connsiteX41" fmla="*/ 975904 w 2107067"/>
                <a:gd name="connsiteY41" fmla="*/ 852342 h 2304066"/>
                <a:gd name="connsiteX42" fmla="*/ 794901 w 2107067"/>
                <a:gd name="connsiteY42" fmla="*/ 801157 h 2304066"/>
                <a:gd name="connsiteX43" fmla="*/ 794901 w 2107067"/>
                <a:gd name="connsiteY43" fmla="*/ 796706 h 2304066"/>
                <a:gd name="connsiteX44" fmla="*/ 944006 w 2107067"/>
                <a:gd name="connsiteY44" fmla="*/ 734393 h 2304066"/>
                <a:gd name="connsiteX45" fmla="*/ 1051569 w 2107067"/>
                <a:gd name="connsiteY45" fmla="*/ 633507 h 2304066"/>
                <a:gd name="connsiteX46" fmla="*/ 1116849 w 2107067"/>
                <a:gd name="connsiteY46" fmla="*/ 498496 h 2304066"/>
                <a:gd name="connsiteX47" fmla="*/ 1139103 w 2107067"/>
                <a:gd name="connsiteY47" fmla="*/ 335297 h 2304066"/>
                <a:gd name="connsiteX48" fmla="*/ 1101271 w 2107067"/>
                <a:gd name="connsiteY48" fmla="*/ 132781 h 2304066"/>
                <a:gd name="connsiteX49" fmla="*/ 1054536 w 2107067"/>
                <a:gd name="connsiteY49" fmla="*/ 50069 h 230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107067" h="2304066">
                  <a:moveTo>
                    <a:pt x="163419" y="966904"/>
                  </a:moveTo>
                  <a:lnTo>
                    <a:pt x="194031" y="971774"/>
                  </a:lnTo>
                  <a:lnTo>
                    <a:pt x="360197" y="971774"/>
                  </a:lnTo>
                  <a:cubicBezTo>
                    <a:pt x="430423" y="971774"/>
                    <a:pt x="491499" y="978698"/>
                    <a:pt x="543426" y="992545"/>
                  </a:cubicBezTo>
                  <a:cubicBezTo>
                    <a:pt x="595353" y="1006392"/>
                    <a:pt x="638378" y="1025927"/>
                    <a:pt x="672502" y="1051148"/>
                  </a:cubicBezTo>
                  <a:cubicBezTo>
                    <a:pt x="706625" y="1076370"/>
                    <a:pt x="732341" y="1106784"/>
                    <a:pt x="749650" y="1142392"/>
                  </a:cubicBezTo>
                  <a:cubicBezTo>
                    <a:pt x="766959" y="1177999"/>
                    <a:pt x="775614" y="1218057"/>
                    <a:pt x="775614" y="1262566"/>
                  </a:cubicBezTo>
                  <a:cubicBezTo>
                    <a:pt x="775614" y="1303118"/>
                    <a:pt x="768443" y="1339962"/>
                    <a:pt x="754101" y="1373096"/>
                  </a:cubicBezTo>
                  <a:cubicBezTo>
                    <a:pt x="746930" y="1389664"/>
                    <a:pt x="737905" y="1404995"/>
                    <a:pt x="727025" y="1419089"/>
                  </a:cubicBezTo>
                  <a:lnTo>
                    <a:pt x="707462" y="1438843"/>
                  </a:lnTo>
                  <a:close/>
                  <a:moveTo>
                    <a:pt x="449215" y="164679"/>
                  </a:moveTo>
                  <a:cubicBezTo>
                    <a:pt x="494713" y="164679"/>
                    <a:pt x="534277" y="170861"/>
                    <a:pt x="567906" y="183225"/>
                  </a:cubicBezTo>
                  <a:cubicBezTo>
                    <a:pt x="601535" y="195588"/>
                    <a:pt x="628982" y="212403"/>
                    <a:pt x="650247" y="233668"/>
                  </a:cubicBezTo>
                  <a:cubicBezTo>
                    <a:pt x="671512" y="254933"/>
                    <a:pt x="687585" y="280155"/>
                    <a:pt x="698465" y="309333"/>
                  </a:cubicBezTo>
                  <a:cubicBezTo>
                    <a:pt x="709345" y="338511"/>
                    <a:pt x="714785" y="369420"/>
                    <a:pt x="714785" y="402060"/>
                  </a:cubicBezTo>
                  <a:cubicBezTo>
                    <a:pt x="714785" y="444591"/>
                    <a:pt x="706872" y="483412"/>
                    <a:pt x="691047" y="518525"/>
                  </a:cubicBezTo>
                  <a:cubicBezTo>
                    <a:pt x="675222" y="553638"/>
                    <a:pt x="652225" y="583557"/>
                    <a:pt x="622058" y="608285"/>
                  </a:cubicBezTo>
                  <a:cubicBezTo>
                    <a:pt x="591891" y="633012"/>
                    <a:pt x="554553" y="652052"/>
                    <a:pt x="510044" y="665404"/>
                  </a:cubicBezTo>
                  <a:lnTo>
                    <a:pt x="447542" y="678520"/>
                  </a:lnTo>
                  <a:lnTo>
                    <a:pt x="23160" y="310383"/>
                  </a:lnTo>
                  <a:lnTo>
                    <a:pt x="33799" y="313042"/>
                  </a:lnTo>
                  <a:cubicBezTo>
                    <a:pt x="45668" y="313042"/>
                    <a:pt x="64213" y="305130"/>
                    <a:pt x="89435" y="289304"/>
                  </a:cubicBezTo>
                  <a:cubicBezTo>
                    <a:pt x="114657" y="273479"/>
                    <a:pt x="145318" y="256417"/>
                    <a:pt x="181420" y="238119"/>
                  </a:cubicBezTo>
                  <a:cubicBezTo>
                    <a:pt x="217522" y="219821"/>
                    <a:pt x="258321" y="203006"/>
                    <a:pt x="303819" y="187675"/>
                  </a:cubicBezTo>
                  <a:cubicBezTo>
                    <a:pt x="349317" y="172345"/>
                    <a:pt x="397783" y="164679"/>
                    <a:pt x="449215" y="164679"/>
                  </a:cubicBezTo>
                  <a:close/>
                  <a:moveTo>
                    <a:pt x="1007444" y="0"/>
                  </a:moveTo>
                  <a:lnTo>
                    <a:pt x="2107067" y="953887"/>
                  </a:lnTo>
                  <a:lnTo>
                    <a:pt x="2107067" y="2304066"/>
                  </a:lnTo>
                  <a:lnTo>
                    <a:pt x="665098" y="2304066"/>
                  </a:lnTo>
                  <a:lnTo>
                    <a:pt x="0" y="1727116"/>
                  </a:lnTo>
                  <a:lnTo>
                    <a:pt x="5610" y="1731022"/>
                  </a:lnTo>
                  <a:cubicBezTo>
                    <a:pt x="15006" y="1736709"/>
                    <a:pt x="26875" y="1743262"/>
                    <a:pt x="41217" y="1750680"/>
                  </a:cubicBezTo>
                  <a:cubicBezTo>
                    <a:pt x="69900" y="1765516"/>
                    <a:pt x="106249" y="1779858"/>
                    <a:pt x="150264" y="1793705"/>
                  </a:cubicBezTo>
                  <a:cubicBezTo>
                    <a:pt x="194278" y="1807553"/>
                    <a:pt x="244969" y="1819174"/>
                    <a:pt x="302336" y="1828571"/>
                  </a:cubicBezTo>
                  <a:cubicBezTo>
                    <a:pt x="359703" y="1837967"/>
                    <a:pt x="421026" y="1842665"/>
                    <a:pt x="486306" y="1842665"/>
                  </a:cubicBezTo>
                  <a:cubicBezTo>
                    <a:pt x="594116" y="1842665"/>
                    <a:pt x="693520" y="1829560"/>
                    <a:pt x="784516" y="1803349"/>
                  </a:cubicBezTo>
                  <a:cubicBezTo>
                    <a:pt x="875512" y="1777138"/>
                    <a:pt x="953650" y="1738811"/>
                    <a:pt x="1018929" y="1688368"/>
                  </a:cubicBezTo>
                  <a:cubicBezTo>
                    <a:pt x="1084209" y="1637924"/>
                    <a:pt x="1135147" y="1575612"/>
                    <a:pt x="1171743" y="1501430"/>
                  </a:cubicBezTo>
                  <a:cubicBezTo>
                    <a:pt x="1208339" y="1427249"/>
                    <a:pt x="1226637" y="1342187"/>
                    <a:pt x="1226637" y="1246246"/>
                  </a:cubicBezTo>
                  <a:cubicBezTo>
                    <a:pt x="1226637" y="1188879"/>
                    <a:pt x="1216747" y="1135221"/>
                    <a:pt x="1196965" y="1085272"/>
                  </a:cubicBezTo>
                  <a:cubicBezTo>
                    <a:pt x="1177183" y="1035323"/>
                    <a:pt x="1148747" y="990567"/>
                    <a:pt x="1111656" y="951003"/>
                  </a:cubicBezTo>
                  <a:cubicBezTo>
                    <a:pt x="1074565" y="911440"/>
                    <a:pt x="1029315" y="878553"/>
                    <a:pt x="975904" y="852342"/>
                  </a:cubicBezTo>
                  <a:cubicBezTo>
                    <a:pt x="922493" y="826131"/>
                    <a:pt x="862159" y="809069"/>
                    <a:pt x="794901" y="801157"/>
                  </a:cubicBezTo>
                  <a:lnTo>
                    <a:pt x="794901" y="796706"/>
                  </a:lnTo>
                  <a:cubicBezTo>
                    <a:pt x="851279" y="782859"/>
                    <a:pt x="900981" y="762088"/>
                    <a:pt x="944006" y="734393"/>
                  </a:cubicBezTo>
                  <a:cubicBezTo>
                    <a:pt x="987031" y="706699"/>
                    <a:pt x="1022886" y="673070"/>
                    <a:pt x="1051569" y="633507"/>
                  </a:cubicBezTo>
                  <a:cubicBezTo>
                    <a:pt x="1080253" y="593943"/>
                    <a:pt x="1102013" y="548939"/>
                    <a:pt x="1116849" y="498496"/>
                  </a:cubicBezTo>
                  <a:cubicBezTo>
                    <a:pt x="1131685" y="448053"/>
                    <a:pt x="1139103" y="393653"/>
                    <a:pt x="1139103" y="335297"/>
                  </a:cubicBezTo>
                  <a:cubicBezTo>
                    <a:pt x="1139103" y="260126"/>
                    <a:pt x="1126492" y="192621"/>
                    <a:pt x="1101271" y="132781"/>
                  </a:cubicBezTo>
                  <a:cubicBezTo>
                    <a:pt x="1088660" y="102861"/>
                    <a:pt x="1073082" y="75290"/>
                    <a:pt x="1054536" y="50069"/>
                  </a:cubicBez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p>
          </p:txBody>
        </p:sp>
        <p:sp>
          <p:nvSpPr>
            <p:cNvPr id="22" name="Freeform 16">
              <a:extLst>
                <a:ext uri="{FF2B5EF4-FFF2-40B4-BE49-F238E27FC236}">
                  <a16:creationId xmlns:a16="http://schemas.microsoft.com/office/drawing/2014/main" id="{642E7D40-4CF3-402D-85EB-80B8C66EBCDF}"/>
                </a:ext>
              </a:extLst>
            </p:cNvPr>
            <p:cNvSpPr/>
            <p:nvPr/>
          </p:nvSpPr>
          <p:spPr>
            <a:xfrm>
              <a:off x="2244624" y="4244929"/>
              <a:ext cx="1283340" cy="1988065"/>
            </a:xfrm>
            <a:custGeom>
              <a:avLst/>
              <a:gdLst/>
              <a:ahLst/>
              <a:cxnLst/>
              <a:rect l="l" t="t" r="r" b="b"/>
              <a:pathLst>
                <a:path w="1283340" h="1988065">
                  <a:moveTo>
                    <a:pt x="618674" y="0"/>
                  </a:moveTo>
                  <a:cubicBezTo>
                    <a:pt x="711648" y="0"/>
                    <a:pt x="793990" y="10880"/>
                    <a:pt x="865699" y="32640"/>
                  </a:cubicBezTo>
                  <a:cubicBezTo>
                    <a:pt x="937407" y="54400"/>
                    <a:pt x="997742" y="85804"/>
                    <a:pt x="1046701" y="126851"/>
                  </a:cubicBezTo>
                  <a:cubicBezTo>
                    <a:pt x="1095661" y="167898"/>
                    <a:pt x="1132752" y="218341"/>
                    <a:pt x="1157974" y="278181"/>
                  </a:cubicBezTo>
                  <a:cubicBezTo>
                    <a:pt x="1183195" y="338021"/>
                    <a:pt x="1195806" y="405526"/>
                    <a:pt x="1195806" y="480697"/>
                  </a:cubicBezTo>
                  <a:cubicBezTo>
                    <a:pt x="1195806" y="539053"/>
                    <a:pt x="1188388" y="593453"/>
                    <a:pt x="1173552" y="643896"/>
                  </a:cubicBezTo>
                  <a:cubicBezTo>
                    <a:pt x="1158716" y="694339"/>
                    <a:pt x="1136956" y="739343"/>
                    <a:pt x="1108272" y="778907"/>
                  </a:cubicBezTo>
                  <a:cubicBezTo>
                    <a:pt x="1079589" y="818470"/>
                    <a:pt x="1043734" y="852099"/>
                    <a:pt x="1000709" y="879793"/>
                  </a:cubicBezTo>
                  <a:cubicBezTo>
                    <a:pt x="957684" y="907488"/>
                    <a:pt x="907982" y="928259"/>
                    <a:pt x="851604" y="942106"/>
                  </a:cubicBezTo>
                  <a:lnTo>
                    <a:pt x="851604" y="946557"/>
                  </a:lnTo>
                  <a:cubicBezTo>
                    <a:pt x="918862" y="954469"/>
                    <a:pt x="979196" y="971531"/>
                    <a:pt x="1032607" y="997742"/>
                  </a:cubicBezTo>
                  <a:cubicBezTo>
                    <a:pt x="1086018" y="1023953"/>
                    <a:pt x="1131268" y="1056840"/>
                    <a:pt x="1168359" y="1096403"/>
                  </a:cubicBezTo>
                  <a:cubicBezTo>
                    <a:pt x="1205450" y="1135967"/>
                    <a:pt x="1233886" y="1180723"/>
                    <a:pt x="1253668" y="1230672"/>
                  </a:cubicBezTo>
                  <a:cubicBezTo>
                    <a:pt x="1273450" y="1280621"/>
                    <a:pt x="1283340" y="1334279"/>
                    <a:pt x="1283340" y="1391646"/>
                  </a:cubicBezTo>
                  <a:cubicBezTo>
                    <a:pt x="1283340" y="1487587"/>
                    <a:pt x="1265042" y="1572649"/>
                    <a:pt x="1228446" y="1646830"/>
                  </a:cubicBezTo>
                  <a:cubicBezTo>
                    <a:pt x="1191850" y="1721012"/>
                    <a:pt x="1140912" y="1783324"/>
                    <a:pt x="1075632" y="1833768"/>
                  </a:cubicBezTo>
                  <a:cubicBezTo>
                    <a:pt x="1010353" y="1884211"/>
                    <a:pt x="932215" y="1922538"/>
                    <a:pt x="841219" y="1948749"/>
                  </a:cubicBezTo>
                  <a:cubicBezTo>
                    <a:pt x="750223" y="1974960"/>
                    <a:pt x="650819" y="1988065"/>
                    <a:pt x="543009" y="1988065"/>
                  </a:cubicBezTo>
                  <a:cubicBezTo>
                    <a:pt x="477729" y="1988065"/>
                    <a:pt x="416406" y="1983367"/>
                    <a:pt x="359039" y="1973971"/>
                  </a:cubicBezTo>
                  <a:cubicBezTo>
                    <a:pt x="301672" y="1964574"/>
                    <a:pt x="250981" y="1952953"/>
                    <a:pt x="206967" y="1939105"/>
                  </a:cubicBezTo>
                  <a:cubicBezTo>
                    <a:pt x="162952" y="1925258"/>
                    <a:pt x="126603" y="1910916"/>
                    <a:pt x="97920" y="1896080"/>
                  </a:cubicBezTo>
                  <a:cubicBezTo>
                    <a:pt x="69236" y="1881244"/>
                    <a:pt x="50444" y="1869869"/>
                    <a:pt x="41542" y="1861957"/>
                  </a:cubicBezTo>
                  <a:cubicBezTo>
                    <a:pt x="32640" y="1854044"/>
                    <a:pt x="25964" y="1845142"/>
                    <a:pt x="21513" y="1835251"/>
                  </a:cubicBezTo>
                  <a:cubicBezTo>
                    <a:pt x="17062" y="1825360"/>
                    <a:pt x="13106" y="1813739"/>
                    <a:pt x="9644" y="1800386"/>
                  </a:cubicBezTo>
                  <a:cubicBezTo>
                    <a:pt x="6182" y="1787033"/>
                    <a:pt x="3709" y="1770219"/>
                    <a:pt x="2226" y="1749943"/>
                  </a:cubicBezTo>
                  <a:cubicBezTo>
                    <a:pt x="742" y="1729666"/>
                    <a:pt x="0" y="1705186"/>
                    <a:pt x="0" y="1676503"/>
                  </a:cubicBezTo>
                  <a:cubicBezTo>
                    <a:pt x="0" y="1629027"/>
                    <a:pt x="3957" y="1596139"/>
                    <a:pt x="11869" y="1577841"/>
                  </a:cubicBezTo>
                  <a:cubicBezTo>
                    <a:pt x="19782" y="1559543"/>
                    <a:pt x="31651" y="1550394"/>
                    <a:pt x="47476" y="1550394"/>
                  </a:cubicBezTo>
                  <a:cubicBezTo>
                    <a:pt x="57367" y="1550394"/>
                    <a:pt x="74429" y="1557071"/>
                    <a:pt x="98662" y="1570423"/>
                  </a:cubicBezTo>
                  <a:cubicBezTo>
                    <a:pt x="122894" y="1583776"/>
                    <a:pt x="153803" y="1598118"/>
                    <a:pt x="191389" y="1613449"/>
                  </a:cubicBezTo>
                  <a:cubicBezTo>
                    <a:pt x="228974" y="1628779"/>
                    <a:pt x="272988" y="1643121"/>
                    <a:pt x="323432" y="1656474"/>
                  </a:cubicBezTo>
                  <a:cubicBezTo>
                    <a:pt x="373875" y="1669827"/>
                    <a:pt x="431242" y="1676503"/>
                    <a:pt x="495533" y="1676503"/>
                  </a:cubicBezTo>
                  <a:cubicBezTo>
                    <a:pt x="549933" y="1676503"/>
                    <a:pt x="597903" y="1670074"/>
                    <a:pt x="639445" y="1657216"/>
                  </a:cubicBezTo>
                  <a:cubicBezTo>
                    <a:pt x="680987" y="1644357"/>
                    <a:pt x="716346" y="1626307"/>
                    <a:pt x="745525" y="1603063"/>
                  </a:cubicBezTo>
                  <a:cubicBezTo>
                    <a:pt x="774703" y="1579820"/>
                    <a:pt x="796462" y="1551631"/>
                    <a:pt x="810804" y="1518496"/>
                  </a:cubicBezTo>
                  <a:cubicBezTo>
                    <a:pt x="825146" y="1485362"/>
                    <a:pt x="832317" y="1448518"/>
                    <a:pt x="832317" y="1407966"/>
                  </a:cubicBezTo>
                  <a:cubicBezTo>
                    <a:pt x="832317" y="1363457"/>
                    <a:pt x="823662" y="1323399"/>
                    <a:pt x="806353" y="1287792"/>
                  </a:cubicBezTo>
                  <a:cubicBezTo>
                    <a:pt x="789044" y="1252184"/>
                    <a:pt x="763328" y="1221770"/>
                    <a:pt x="729205" y="1196548"/>
                  </a:cubicBezTo>
                  <a:cubicBezTo>
                    <a:pt x="695081" y="1171327"/>
                    <a:pt x="652056" y="1151792"/>
                    <a:pt x="600129" y="1137945"/>
                  </a:cubicBezTo>
                  <a:cubicBezTo>
                    <a:pt x="548202" y="1124098"/>
                    <a:pt x="487126" y="1117174"/>
                    <a:pt x="416900" y="1117174"/>
                  </a:cubicBezTo>
                  <a:lnTo>
                    <a:pt x="250734" y="1117174"/>
                  </a:lnTo>
                  <a:cubicBezTo>
                    <a:pt x="237876" y="1117174"/>
                    <a:pt x="226996" y="1115443"/>
                    <a:pt x="218094" y="1111981"/>
                  </a:cubicBezTo>
                  <a:cubicBezTo>
                    <a:pt x="209192" y="1108520"/>
                    <a:pt x="201774" y="1101349"/>
                    <a:pt x="195839" y="1090469"/>
                  </a:cubicBezTo>
                  <a:cubicBezTo>
                    <a:pt x="189905" y="1079589"/>
                    <a:pt x="185701" y="1064505"/>
                    <a:pt x="183229" y="1045218"/>
                  </a:cubicBezTo>
                  <a:cubicBezTo>
                    <a:pt x="180756" y="1025931"/>
                    <a:pt x="179519" y="1000957"/>
                    <a:pt x="179519" y="970295"/>
                  </a:cubicBezTo>
                  <a:cubicBezTo>
                    <a:pt x="179519" y="941611"/>
                    <a:pt x="180756" y="918120"/>
                    <a:pt x="183229" y="899822"/>
                  </a:cubicBezTo>
                  <a:cubicBezTo>
                    <a:pt x="185701" y="881524"/>
                    <a:pt x="189658" y="867430"/>
                    <a:pt x="195098" y="857539"/>
                  </a:cubicBezTo>
                  <a:cubicBezTo>
                    <a:pt x="200538" y="847648"/>
                    <a:pt x="207461" y="840724"/>
                    <a:pt x="215868" y="836768"/>
                  </a:cubicBezTo>
                  <a:cubicBezTo>
                    <a:pt x="224276" y="832812"/>
                    <a:pt x="234414" y="830833"/>
                    <a:pt x="246283" y="830833"/>
                  </a:cubicBezTo>
                  <a:lnTo>
                    <a:pt x="413933" y="830833"/>
                  </a:lnTo>
                  <a:cubicBezTo>
                    <a:pt x="471300" y="830833"/>
                    <a:pt x="522238" y="824157"/>
                    <a:pt x="566747" y="810804"/>
                  </a:cubicBezTo>
                  <a:cubicBezTo>
                    <a:pt x="611256" y="797452"/>
                    <a:pt x="648594" y="778412"/>
                    <a:pt x="678761" y="753685"/>
                  </a:cubicBezTo>
                  <a:cubicBezTo>
                    <a:pt x="708928" y="728957"/>
                    <a:pt x="731925" y="699038"/>
                    <a:pt x="747750" y="663925"/>
                  </a:cubicBezTo>
                  <a:cubicBezTo>
                    <a:pt x="763575" y="628812"/>
                    <a:pt x="771488" y="589991"/>
                    <a:pt x="771488" y="547460"/>
                  </a:cubicBezTo>
                  <a:cubicBezTo>
                    <a:pt x="771488" y="514820"/>
                    <a:pt x="766048" y="483911"/>
                    <a:pt x="755168" y="454733"/>
                  </a:cubicBezTo>
                  <a:cubicBezTo>
                    <a:pt x="744288" y="425555"/>
                    <a:pt x="728215" y="400333"/>
                    <a:pt x="706950" y="379068"/>
                  </a:cubicBezTo>
                  <a:cubicBezTo>
                    <a:pt x="685685" y="357803"/>
                    <a:pt x="658238" y="340988"/>
                    <a:pt x="624609" y="328625"/>
                  </a:cubicBezTo>
                  <a:cubicBezTo>
                    <a:pt x="590980" y="316261"/>
                    <a:pt x="551416" y="310079"/>
                    <a:pt x="505918" y="310079"/>
                  </a:cubicBezTo>
                  <a:cubicBezTo>
                    <a:pt x="454486" y="310079"/>
                    <a:pt x="406020" y="317745"/>
                    <a:pt x="360522" y="333075"/>
                  </a:cubicBezTo>
                  <a:cubicBezTo>
                    <a:pt x="315024" y="348406"/>
                    <a:pt x="274225" y="365221"/>
                    <a:pt x="238123" y="383519"/>
                  </a:cubicBezTo>
                  <a:cubicBezTo>
                    <a:pt x="202021" y="401817"/>
                    <a:pt x="171360" y="418879"/>
                    <a:pt x="146138" y="434704"/>
                  </a:cubicBezTo>
                  <a:cubicBezTo>
                    <a:pt x="120916" y="450530"/>
                    <a:pt x="102371" y="458442"/>
                    <a:pt x="90502" y="458442"/>
                  </a:cubicBezTo>
                  <a:cubicBezTo>
                    <a:pt x="82589" y="458442"/>
                    <a:pt x="75665" y="456711"/>
                    <a:pt x="69731" y="453250"/>
                  </a:cubicBezTo>
                  <a:cubicBezTo>
                    <a:pt x="63796" y="449788"/>
                    <a:pt x="58851" y="443111"/>
                    <a:pt x="54895" y="433221"/>
                  </a:cubicBezTo>
                  <a:cubicBezTo>
                    <a:pt x="50938" y="423330"/>
                    <a:pt x="47971" y="408988"/>
                    <a:pt x="45993" y="390195"/>
                  </a:cubicBezTo>
                  <a:cubicBezTo>
                    <a:pt x="44015" y="371403"/>
                    <a:pt x="43026" y="347170"/>
                    <a:pt x="43026" y="317497"/>
                  </a:cubicBezTo>
                  <a:cubicBezTo>
                    <a:pt x="43026" y="292770"/>
                    <a:pt x="43520" y="272247"/>
                    <a:pt x="44509" y="255927"/>
                  </a:cubicBezTo>
                  <a:cubicBezTo>
                    <a:pt x="45498" y="239607"/>
                    <a:pt x="47476" y="226007"/>
                    <a:pt x="50444" y="215127"/>
                  </a:cubicBezTo>
                  <a:cubicBezTo>
                    <a:pt x="53411" y="204247"/>
                    <a:pt x="57120" y="194851"/>
                    <a:pt x="61571" y="186938"/>
                  </a:cubicBezTo>
                  <a:cubicBezTo>
                    <a:pt x="66022" y="179025"/>
                    <a:pt x="73193" y="170371"/>
                    <a:pt x="83084" y="160974"/>
                  </a:cubicBezTo>
                  <a:cubicBezTo>
                    <a:pt x="92974" y="151578"/>
                    <a:pt x="113251" y="137483"/>
                    <a:pt x="143912" y="118691"/>
                  </a:cubicBezTo>
                  <a:cubicBezTo>
                    <a:pt x="174574" y="99898"/>
                    <a:pt x="213148" y="81600"/>
                    <a:pt x="259636" y="63797"/>
                  </a:cubicBezTo>
                  <a:cubicBezTo>
                    <a:pt x="306123" y="45993"/>
                    <a:pt x="359781" y="30910"/>
                    <a:pt x="420609" y="18546"/>
                  </a:cubicBezTo>
                  <a:cubicBezTo>
                    <a:pt x="481438" y="6182"/>
                    <a:pt x="547460" y="0"/>
                    <a:pt x="6186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4" name="Group 17">
            <a:extLst>
              <a:ext uri="{FF2B5EF4-FFF2-40B4-BE49-F238E27FC236}">
                <a16:creationId xmlns:a16="http://schemas.microsoft.com/office/drawing/2014/main" id="{6F2AC41D-EDE4-404F-B852-1A4C43BAAAE5}"/>
              </a:ext>
            </a:extLst>
          </p:cNvPr>
          <p:cNvGrpSpPr>
            <a:grpSpLocks noChangeAspect="1"/>
          </p:cNvGrpSpPr>
          <p:nvPr/>
        </p:nvGrpSpPr>
        <p:grpSpPr>
          <a:xfrm>
            <a:off x="365231" y="5343545"/>
            <a:ext cx="687860" cy="687860"/>
            <a:chOff x="1382807" y="174388"/>
            <a:chExt cx="3025588" cy="3025588"/>
          </a:xfrm>
        </p:grpSpPr>
        <p:sp>
          <p:nvSpPr>
            <p:cNvPr id="25" name="Rectangle 24">
              <a:extLst>
                <a:ext uri="{FF2B5EF4-FFF2-40B4-BE49-F238E27FC236}">
                  <a16:creationId xmlns:a16="http://schemas.microsoft.com/office/drawing/2014/main" id="{C78192DC-0D16-48DF-8D4A-434DF51DF91B}"/>
                </a:ext>
              </a:extLst>
            </p:cNvPr>
            <p:cNvSpPr/>
            <p:nvPr/>
          </p:nvSpPr>
          <p:spPr>
            <a:xfrm>
              <a:off x="1382807" y="174388"/>
              <a:ext cx="3025588" cy="3025588"/>
            </a:xfrm>
            <a:prstGeom prst="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19">
              <a:extLst>
                <a:ext uri="{FF2B5EF4-FFF2-40B4-BE49-F238E27FC236}">
                  <a16:creationId xmlns:a16="http://schemas.microsoft.com/office/drawing/2014/main" id="{F57B5F23-FC25-43F8-8C82-1D52D3E635E2}"/>
                </a:ext>
              </a:extLst>
            </p:cNvPr>
            <p:cNvSpPr/>
            <p:nvPr/>
          </p:nvSpPr>
          <p:spPr>
            <a:xfrm>
              <a:off x="2171931" y="775732"/>
              <a:ext cx="1424285" cy="1937622"/>
            </a:xfrm>
            <a:custGeom>
              <a:avLst/>
              <a:gdLst/>
              <a:ahLst/>
              <a:cxnLst/>
              <a:rect l="l" t="t" r="r" b="b"/>
              <a:pathLst>
                <a:path w="1424285" h="1937622">
                  <a:moveTo>
                    <a:pt x="919851" y="0"/>
                  </a:moveTo>
                  <a:cubicBezTo>
                    <a:pt x="970295" y="0"/>
                    <a:pt x="1013320" y="1236"/>
                    <a:pt x="1048927" y="3709"/>
                  </a:cubicBezTo>
                  <a:cubicBezTo>
                    <a:pt x="1084534" y="6182"/>
                    <a:pt x="1112970" y="10138"/>
                    <a:pt x="1134236" y="15578"/>
                  </a:cubicBezTo>
                  <a:cubicBezTo>
                    <a:pt x="1155501" y="21018"/>
                    <a:pt x="1171079" y="27694"/>
                    <a:pt x="1180970" y="35607"/>
                  </a:cubicBezTo>
                  <a:cubicBezTo>
                    <a:pt x="1190861" y="43520"/>
                    <a:pt x="1195806" y="52916"/>
                    <a:pt x="1195806" y="63796"/>
                  </a:cubicBezTo>
                  <a:lnTo>
                    <a:pt x="1195806" y="1219544"/>
                  </a:lnTo>
                  <a:lnTo>
                    <a:pt x="1366424" y="1219544"/>
                  </a:lnTo>
                  <a:cubicBezTo>
                    <a:pt x="1382249" y="1219544"/>
                    <a:pt x="1395849" y="1231661"/>
                    <a:pt x="1407224" y="1255893"/>
                  </a:cubicBezTo>
                  <a:cubicBezTo>
                    <a:pt x="1418598" y="1280126"/>
                    <a:pt x="1424285" y="1320431"/>
                    <a:pt x="1424285" y="1376809"/>
                  </a:cubicBezTo>
                  <a:cubicBezTo>
                    <a:pt x="1424285" y="1427253"/>
                    <a:pt x="1419093" y="1465580"/>
                    <a:pt x="1408707" y="1491791"/>
                  </a:cubicBezTo>
                  <a:cubicBezTo>
                    <a:pt x="1398322" y="1518001"/>
                    <a:pt x="1384227" y="1531107"/>
                    <a:pt x="1366424" y="1531107"/>
                  </a:cubicBezTo>
                  <a:lnTo>
                    <a:pt x="1195806" y="1531107"/>
                  </a:lnTo>
                  <a:lnTo>
                    <a:pt x="1195806" y="1878276"/>
                  </a:lnTo>
                  <a:cubicBezTo>
                    <a:pt x="1195806" y="1888167"/>
                    <a:pt x="1192839" y="1896822"/>
                    <a:pt x="1186905" y="1904240"/>
                  </a:cubicBezTo>
                  <a:cubicBezTo>
                    <a:pt x="1180970" y="1911658"/>
                    <a:pt x="1170585" y="1917840"/>
                    <a:pt x="1155748" y="1922785"/>
                  </a:cubicBezTo>
                  <a:cubicBezTo>
                    <a:pt x="1140912" y="1927731"/>
                    <a:pt x="1121625" y="1931440"/>
                    <a:pt x="1097887" y="1933912"/>
                  </a:cubicBezTo>
                  <a:cubicBezTo>
                    <a:pt x="1074149" y="1936385"/>
                    <a:pt x="1043487" y="1937622"/>
                    <a:pt x="1005902" y="1937622"/>
                  </a:cubicBezTo>
                  <a:cubicBezTo>
                    <a:pt x="970295" y="1937622"/>
                    <a:pt x="940375" y="1936385"/>
                    <a:pt x="916142" y="1933912"/>
                  </a:cubicBezTo>
                  <a:cubicBezTo>
                    <a:pt x="891910" y="1931440"/>
                    <a:pt x="872622" y="1927731"/>
                    <a:pt x="858281" y="1922785"/>
                  </a:cubicBezTo>
                  <a:cubicBezTo>
                    <a:pt x="843939" y="1917840"/>
                    <a:pt x="834048" y="1911658"/>
                    <a:pt x="828608" y="1904240"/>
                  </a:cubicBezTo>
                  <a:cubicBezTo>
                    <a:pt x="823168" y="1896822"/>
                    <a:pt x="820448" y="1888167"/>
                    <a:pt x="820448" y="1878276"/>
                  </a:cubicBezTo>
                  <a:lnTo>
                    <a:pt x="820448" y="1531107"/>
                  </a:lnTo>
                  <a:lnTo>
                    <a:pt x="86051" y="1531107"/>
                  </a:lnTo>
                  <a:cubicBezTo>
                    <a:pt x="72204" y="1531107"/>
                    <a:pt x="59840" y="1529376"/>
                    <a:pt x="48960" y="1525914"/>
                  </a:cubicBezTo>
                  <a:cubicBezTo>
                    <a:pt x="38080" y="1522452"/>
                    <a:pt x="28931" y="1514540"/>
                    <a:pt x="21513" y="1502176"/>
                  </a:cubicBezTo>
                  <a:cubicBezTo>
                    <a:pt x="14095" y="1489812"/>
                    <a:pt x="8655" y="1472009"/>
                    <a:pt x="5193" y="1448765"/>
                  </a:cubicBezTo>
                  <a:cubicBezTo>
                    <a:pt x="1731" y="1425522"/>
                    <a:pt x="0" y="1394613"/>
                    <a:pt x="0" y="1356038"/>
                  </a:cubicBezTo>
                  <a:cubicBezTo>
                    <a:pt x="0" y="1324387"/>
                    <a:pt x="742" y="1296940"/>
                    <a:pt x="2226" y="1273697"/>
                  </a:cubicBezTo>
                  <a:cubicBezTo>
                    <a:pt x="3709" y="1250453"/>
                    <a:pt x="6182" y="1229435"/>
                    <a:pt x="9644" y="1210642"/>
                  </a:cubicBezTo>
                  <a:cubicBezTo>
                    <a:pt x="13106" y="1191850"/>
                    <a:pt x="18051" y="1174046"/>
                    <a:pt x="24480" y="1157232"/>
                  </a:cubicBezTo>
                  <a:cubicBezTo>
                    <a:pt x="30909" y="1140417"/>
                    <a:pt x="39069" y="1122614"/>
                    <a:pt x="48960" y="1103821"/>
                  </a:cubicBezTo>
                  <a:lnTo>
                    <a:pt x="645380" y="51927"/>
                  </a:lnTo>
                  <a:cubicBezTo>
                    <a:pt x="650325" y="43025"/>
                    <a:pt x="658732" y="35360"/>
                    <a:pt x="670601" y="28931"/>
                  </a:cubicBezTo>
                  <a:cubicBezTo>
                    <a:pt x="682470" y="22502"/>
                    <a:pt x="699038" y="17062"/>
                    <a:pt x="720303" y="12611"/>
                  </a:cubicBezTo>
                  <a:cubicBezTo>
                    <a:pt x="741568" y="8160"/>
                    <a:pt x="768521" y="4946"/>
                    <a:pt x="801161" y="2967"/>
                  </a:cubicBezTo>
                  <a:cubicBezTo>
                    <a:pt x="833801" y="989"/>
                    <a:pt x="873364" y="0"/>
                    <a:pt x="919851" y="0"/>
                  </a:cubicBezTo>
                  <a:close/>
                  <a:moveTo>
                    <a:pt x="817481" y="336784"/>
                  </a:moveTo>
                  <a:lnTo>
                    <a:pt x="311563" y="1219544"/>
                  </a:lnTo>
                  <a:lnTo>
                    <a:pt x="820448" y="1219544"/>
                  </a:lnTo>
                  <a:lnTo>
                    <a:pt x="820448" y="336784"/>
                  </a:lnTo>
                  <a:lnTo>
                    <a:pt x="817481" y="33678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0">
              <a:extLst>
                <a:ext uri="{FF2B5EF4-FFF2-40B4-BE49-F238E27FC236}">
                  <a16:creationId xmlns:a16="http://schemas.microsoft.com/office/drawing/2014/main" id="{C8522E87-A2EE-42FD-BDA4-F5E08C5661CA}"/>
                </a:ext>
              </a:extLst>
            </p:cNvPr>
            <p:cNvSpPr/>
            <p:nvPr/>
          </p:nvSpPr>
          <p:spPr>
            <a:xfrm>
              <a:off x="2222756" y="818764"/>
              <a:ext cx="2185638" cy="2381212"/>
            </a:xfrm>
            <a:custGeom>
              <a:avLst/>
              <a:gdLst>
                <a:gd name="connsiteX0" fmla="*/ 766655 w 2185638"/>
                <a:gd name="connsiteY0" fmla="*/ 293752 h 2381212"/>
                <a:gd name="connsiteX1" fmla="*/ 769622 w 2185638"/>
                <a:gd name="connsiteY1" fmla="*/ 293752 h 2381212"/>
                <a:gd name="connsiteX2" fmla="*/ 769622 w 2185638"/>
                <a:gd name="connsiteY2" fmla="*/ 1176512 h 2381212"/>
                <a:gd name="connsiteX3" fmla="*/ 260737 w 2185638"/>
                <a:gd name="connsiteY3" fmla="*/ 1176512 h 2381212"/>
                <a:gd name="connsiteX4" fmla="*/ 1134051 w 2185638"/>
                <a:gd name="connsiteY4" fmla="*/ 0 h 2381212"/>
                <a:gd name="connsiteX5" fmla="*/ 2185638 w 2185638"/>
                <a:gd name="connsiteY5" fmla="*/ 912217 h 2381212"/>
                <a:gd name="connsiteX6" fmla="*/ 2185638 w 2185638"/>
                <a:gd name="connsiteY6" fmla="*/ 2381212 h 2381212"/>
                <a:gd name="connsiteX7" fmla="*/ 1035278 w 2185638"/>
                <a:gd name="connsiteY7" fmla="*/ 2381212 h 2381212"/>
                <a:gd name="connsiteX8" fmla="*/ 0 w 2185638"/>
                <a:gd name="connsiteY8" fmla="*/ 1483143 h 2381212"/>
                <a:gd name="connsiteX9" fmla="*/ 35224 w 2185638"/>
                <a:gd name="connsiteY9" fmla="*/ 1488075 h 2381212"/>
                <a:gd name="connsiteX10" fmla="*/ 769621 w 2185638"/>
                <a:gd name="connsiteY10" fmla="*/ 1488075 h 2381212"/>
                <a:gd name="connsiteX11" fmla="*/ 769621 w 2185638"/>
                <a:gd name="connsiteY11" fmla="*/ 1835244 h 2381212"/>
                <a:gd name="connsiteX12" fmla="*/ 777781 w 2185638"/>
                <a:gd name="connsiteY12" fmla="*/ 1861208 h 2381212"/>
                <a:gd name="connsiteX13" fmla="*/ 807454 w 2185638"/>
                <a:gd name="connsiteY13" fmla="*/ 1879753 h 2381212"/>
                <a:gd name="connsiteX14" fmla="*/ 865315 w 2185638"/>
                <a:gd name="connsiteY14" fmla="*/ 1890880 h 2381212"/>
                <a:gd name="connsiteX15" fmla="*/ 955075 w 2185638"/>
                <a:gd name="connsiteY15" fmla="*/ 1894590 h 2381212"/>
                <a:gd name="connsiteX16" fmla="*/ 1047060 w 2185638"/>
                <a:gd name="connsiteY16" fmla="*/ 1890880 h 2381212"/>
                <a:gd name="connsiteX17" fmla="*/ 1104921 w 2185638"/>
                <a:gd name="connsiteY17" fmla="*/ 1879753 h 2381212"/>
                <a:gd name="connsiteX18" fmla="*/ 1136078 w 2185638"/>
                <a:gd name="connsiteY18" fmla="*/ 1861208 h 2381212"/>
                <a:gd name="connsiteX19" fmla="*/ 1144979 w 2185638"/>
                <a:gd name="connsiteY19" fmla="*/ 1835244 h 2381212"/>
                <a:gd name="connsiteX20" fmla="*/ 1144979 w 2185638"/>
                <a:gd name="connsiteY20" fmla="*/ 1488075 h 2381212"/>
                <a:gd name="connsiteX21" fmla="*/ 1315597 w 2185638"/>
                <a:gd name="connsiteY21" fmla="*/ 1488075 h 2381212"/>
                <a:gd name="connsiteX22" fmla="*/ 1357880 w 2185638"/>
                <a:gd name="connsiteY22" fmla="*/ 1448759 h 2381212"/>
                <a:gd name="connsiteX23" fmla="*/ 1373458 w 2185638"/>
                <a:gd name="connsiteY23" fmla="*/ 1333777 h 2381212"/>
                <a:gd name="connsiteX24" fmla="*/ 1356397 w 2185638"/>
                <a:gd name="connsiteY24" fmla="*/ 1212861 h 2381212"/>
                <a:gd name="connsiteX25" fmla="*/ 1315597 w 2185638"/>
                <a:gd name="connsiteY25" fmla="*/ 1176512 h 2381212"/>
                <a:gd name="connsiteX26" fmla="*/ 1144979 w 2185638"/>
                <a:gd name="connsiteY26" fmla="*/ 1176512 h 2381212"/>
                <a:gd name="connsiteX27" fmla="*/ 1144979 w 2185638"/>
                <a:gd name="connsiteY27" fmla="*/ 20764 h 238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85638" h="2381212">
                  <a:moveTo>
                    <a:pt x="766655" y="293752"/>
                  </a:moveTo>
                  <a:lnTo>
                    <a:pt x="769622" y="293752"/>
                  </a:lnTo>
                  <a:lnTo>
                    <a:pt x="769622" y="1176512"/>
                  </a:lnTo>
                  <a:lnTo>
                    <a:pt x="260737" y="1176512"/>
                  </a:lnTo>
                  <a:close/>
                  <a:moveTo>
                    <a:pt x="1134051" y="0"/>
                  </a:moveTo>
                  <a:lnTo>
                    <a:pt x="2185638" y="912217"/>
                  </a:lnTo>
                  <a:lnTo>
                    <a:pt x="2185638" y="2381212"/>
                  </a:lnTo>
                  <a:lnTo>
                    <a:pt x="1035278" y="2381212"/>
                  </a:lnTo>
                  <a:lnTo>
                    <a:pt x="0" y="1483143"/>
                  </a:lnTo>
                  <a:lnTo>
                    <a:pt x="35224" y="1488075"/>
                  </a:lnTo>
                  <a:lnTo>
                    <a:pt x="769621" y="1488075"/>
                  </a:lnTo>
                  <a:lnTo>
                    <a:pt x="769621" y="1835244"/>
                  </a:lnTo>
                  <a:cubicBezTo>
                    <a:pt x="769621" y="1845135"/>
                    <a:pt x="772341" y="1853790"/>
                    <a:pt x="777781" y="1861208"/>
                  </a:cubicBezTo>
                  <a:cubicBezTo>
                    <a:pt x="783221" y="1868626"/>
                    <a:pt x="793112" y="1874808"/>
                    <a:pt x="807454" y="1879753"/>
                  </a:cubicBezTo>
                  <a:cubicBezTo>
                    <a:pt x="821795" y="1884699"/>
                    <a:pt x="841083" y="1888408"/>
                    <a:pt x="865315" y="1890880"/>
                  </a:cubicBezTo>
                  <a:cubicBezTo>
                    <a:pt x="889548" y="1893353"/>
                    <a:pt x="919468" y="1894590"/>
                    <a:pt x="955075" y="1894590"/>
                  </a:cubicBezTo>
                  <a:cubicBezTo>
                    <a:pt x="992660" y="1894590"/>
                    <a:pt x="1023322" y="1893353"/>
                    <a:pt x="1047060" y="1890880"/>
                  </a:cubicBezTo>
                  <a:cubicBezTo>
                    <a:pt x="1070798" y="1888408"/>
                    <a:pt x="1090085" y="1884699"/>
                    <a:pt x="1104921" y="1879753"/>
                  </a:cubicBezTo>
                  <a:cubicBezTo>
                    <a:pt x="1119758" y="1874808"/>
                    <a:pt x="1130143" y="1868626"/>
                    <a:pt x="1136078" y="1861208"/>
                  </a:cubicBezTo>
                  <a:cubicBezTo>
                    <a:pt x="1142012" y="1853790"/>
                    <a:pt x="1144979" y="1845135"/>
                    <a:pt x="1144979" y="1835244"/>
                  </a:cubicBezTo>
                  <a:lnTo>
                    <a:pt x="1144979" y="1488075"/>
                  </a:lnTo>
                  <a:lnTo>
                    <a:pt x="1315597" y="1488075"/>
                  </a:lnTo>
                  <a:cubicBezTo>
                    <a:pt x="1333400" y="1488075"/>
                    <a:pt x="1347495" y="1474969"/>
                    <a:pt x="1357880" y="1448759"/>
                  </a:cubicBezTo>
                  <a:cubicBezTo>
                    <a:pt x="1368266" y="1422548"/>
                    <a:pt x="1373458" y="1384221"/>
                    <a:pt x="1373458" y="1333777"/>
                  </a:cubicBezTo>
                  <a:cubicBezTo>
                    <a:pt x="1373458" y="1277399"/>
                    <a:pt x="1367771" y="1237094"/>
                    <a:pt x="1356397" y="1212861"/>
                  </a:cubicBezTo>
                  <a:cubicBezTo>
                    <a:pt x="1345022" y="1188629"/>
                    <a:pt x="1331422" y="1176512"/>
                    <a:pt x="1315597" y="1176512"/>
                  </a:cubicBezTo>
                  <a:lnTo>
                    <a:pt x="1144979" y="1176512"/>
                  </a:lnTo>
                  <a:lnTo>
                    <a:pt x="1144979" y="20764"/>
                  </a:ln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Image 7"/>
          <p:cNvPicPr>
            <a:picLocks noChangeAspect="1"/>
          </p:cNvPicPr>
          <p:nvPr/>
        </p:nvPicPr>
        <p:blipFill>
          <a:blip r:embed="rId2"/>
          <a:stretch>
            <a:fillRect/>
          </a:stretch>
        </p:blipFill>
        <p:spPr>
          <a:xfrm>
            <a:off x="7958558" y="2383100"/>
            <a:ext cx="3295650" cy="2430993"/>
          </a:xfrm>
          <a:prstGeom prst="rect">
            <a:avLst/>
          </a:prstGeom>
        </p:spPr>
      </p:pic>
    </p:spTree>
    <p:extLst>
      <p:ext uri="{BB962C8B-B14F-4D97-AF65-F5344CB8AC3E}">
        <p14:creationId xmlns:p14="http://schemas.microsoft.com/office/powerpoint/2010/main" val="20467595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161773" y="659768"/>
            <a:ext cx="3807626" cy="935763"/>
          </a:xfrm>
        </p:spPr>
        <p:txBody>
          <a:bodyPr anchor="ctr">
            <a:noAutofit/>
          </a:bodyPr>
          <a:lstStyle/>
          <a:p>
            <a:pPr algn="ctr"/>
            <a:r>
              <a:rPr lang="fr-FR" sz="4000" dirty="0">
                <a:solidFill>
                  <a:schemeClr val="bg1"/>
                </a:solidFill>
              </a:rPr>
              <a:t>Des outils</a:t>
            </a:r>
          </a:p>
        </p:txBody>
      </p:sp>
      <p:sp>
        <p:nvSpPr>
          <p:cNvPr id="12" name="Rectangle 11" descr="Mining Tools">
            <a:extLst>
              <a:ext uri="{FF2B5EF4-FFF2-40B4-BE49-F238E27FC236}">
                <a16:creationId xmlns:a16="http://schemas.microsoft.com/office/drawing/2014/main" id="{7393B96A-9906-4441-A147-896743C86052}"/>
              </a:ext>
            </a:extLst>
          </p:cNvPr>
          <p:cNvSpPr/>
          <p:nvPr/>
        </p:nvSpPr>
        <p:spPr>
          <a:xfrm>
            <a:off x="397445" y="2011326"/>
            <a:ext cx="3242922" cy="3237875"/>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aphicFrame>
        <p:nvGraphicFramePr>
          <p:cNvPr id="14" name="Diagramme 13">
            <a:extLst>
              <a:ext uri="{FF2B5EF4-FFF2-40B4-BE49-F238E27FC236}">
                <a16:creationId xmlns:a16="http://schemas.microsoft.com/office/drawing/2014/main" id="{AC045F6F-4E41-4184-983F-56A79A629349}"/>
              </a:ext>
            </a:extLst>
          </p:cNvPr>
          <p:cNvGraphicFramePr/>
          <p:nvPr>
            <p:extLst>
              <p:ext uri="{D42A27DB-BD31-4B8C-83A1-F6EECF244321}">
                <p14:modId xmlns:p14="http://schemas.microsoft.com/office/powerpoint/2010/main" val="2776346297"/>
              </p:ext>
            </p:extLst>
          </p:nvPr>
        </p:nvGraphicFramePr>
        <p:xfrm>
          <a:off x="4228054" y="511388"/>
          <a:ext cx="7566501" cy="58229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533664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D2A1B1D-384B-4E08-BF66-ADFDB19C26F9}"/>
              </a:ext>
            </a:extLst>
          </p:cNvPr>
          <p:cNvPicPr>
            <a:picLocks noChangeAspect="1"/>
          </p:cNvPicPr>
          <p:nvPr/>
        </p:nvPicPr>
        <p:blipFill rotWithShape="1">
          <a:blip r:embed="rId2"/>
          <a:srcRect l="9586" r="9586"/>
          <a:stretch/>
        </p:blipFill>
        <p:spPr>
          <a:xfrm>
            <a:off x="1" y="0"/>
            <a:ext cx="12192000" cy="1843789"/>
          </a:xfrm>
          <a:prstGeom prst="rect">
            <a:avLst/>
          </a:prstGeom>
        </p:spPr>
      </p:pic>
      <p:sp>
        <p:nvSpPr>
          <p:cNvPr id="2" name="Titre 1"/>
          <p:cNvSpPr>
            <a:spLocks noGrp="1"/>
          </p:cNvSpPr>
          <p:nvPr>
            <p:ph type="title"/>
          </p:nvPr>
        </p:nvSpPr>
        <p:spPr/>
        <p:txBody>
          <a:bodyPr/>
          <a:lstStyle/>
          <a:p>
            <a:r>
              <a:rPr lang="fr-FR" dirty="0" smtClean="0">
                <a:solidFill>
                  <a:schemeClr val="bg1"/>
                </a:solidFill>
              </a:rPr>
              <a:t>Un enjeu majeur</a:t>
            </a:r>
            <a:endParaRPr lang="fr-FR" dirty="0">
              <a:solidFill>
                <a:schemeClr val="bg1"/>
              </a:solidFill>
            </a:endParaRPr>
          </a:p>
        </p:txBody>
      </p:sp>
      <p:sp>
        <p:nvSpPr>
          <p:cNvPr id="3" name="Espace réservé du contenu 2"/>
          <p:cNvSpPr>
            <a:spLocks noGrp="1"/>
          </p:cNvSpPr>
          <p:nvPr>
            <p:ph idx="1"/>
          </p:nvPr>
        </p:nvSpPr>
        <p:spPr/>
        <p:txBody>
          <a:bodyPr/>
          <a:lstStyle/>
          <a:p>
            <a:r>
              <a:rPr lang="fr-FR" dirty="0" smtClean="0"/>
              <a:t>O</a:t>
            </a:r>
            <a:r>
              <a:rPr lang="fr-FR" dirty="0" smtClean="0"/>
              <a:t>. </a:t>
            </a:r>
            <a:r>
              <a:rPr lang="fr-FR" dirty="0" err="1" smtClean="0"/>
              <a:t>Reboul</a:t>
            </a:r>
            <a:r>
              <a:rPr lang="fr-FR" dirty="0" smtClean="0"/>
              <a:t> (1980? Qu’est-ce qu’apprendre ?), </a:t>
            </a:r>
            <a:r>
              <a:rPr lang="fr-FR" dirty="0" smtClean="0"/>
              <a:t>s’interroge ainsi: « qu’est-ce que la compétence dans tous les domaines, sinon le pouvoir de juger » et donc de se </a:t>
            </a:r>
            <a:r>
              <a:rPr lang="fr-FR" dirty="0" smtClean="0"/>
              <a:t>juger </a:t>
            </a:r>
            <a:r>
              <a:rPr lang="fr-FR" dirty="0" smtClean="0"/>
              <a:t>ajoute R. Michaud.</a:t>
            </a:r>
            <a:endParaRPr lang="fr-FR" dirty="0" smtClean="0"/>
          </a:p>
          <a:p>
            <a:endParaRPr lang="fr-FR" dirty="0"/>
          </a:p>
          <a:p>
            <a:r>
              <a:rPr lang="fr-FR" dirty="0" smtClean="0"/>
              <a:t>Dans un milieu porteur de risque objectif tel que l’est le milieu aquatique, nous comprenons l’importance d’un élève capable de juger de ses ressources afin de savoir s’il peut s’y aventurer sans mettre en jeu son intégrité.</a:t>
            </a:r>
            <a:endParaRPr lang="fr-FR" dirty="0"/>
          </a:p>
          <a:p>
            <a:endParaRPr lang="fr-FR" dirty="0"/>
          </a:p>
        </p:txBody>
      </p:sp>
    </p:spTree>
    <p:extLst>
      <p:ext uri="{BB962C8B-B14F-4D97-AF65-F5344CB8AC3E}">
        <p14:creationId xmlns:p14="http://schemas.microsoft.com/office/powerpoint/2010/main" val="39924508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DA8D2EE-D002-40B5-BD36-D4944141C1D4}"/>
              </a:ext>
            </a:extLst>
          </p:cNvPr>
          <p:cNvPicPr>
            <a:picLocks noChangeAspect="1"/>
          </p:cNvPicPr>
          <p:nvPr/>
        </p:nvPicPr>
        <p:blipFill>
          <a:blip r:embed="rId2"/>
          <a:stretch>
            <a:fillRect/>
          </a:stretch>
        </p:blipFill>
        <p:spPr>
          <a:xfrm>
            <a:off x="-1" y="-6775659"/>
            <a:ext cx="12192001" cy="14177786"/>
          </a:xfrm>
          <a:prstGeom prst="rect">
            <a:avLst/>
          </a:prstGeom>
        </p:spPr>
      </p:pic>
      <p:sp>
        <p:nvSpPr>
          <p:cNvPr id="2" name="Titre 1">
            <a:extLst>
              <a:ext uri="{FF2B5EF4-FFF2-40B4-BE49-F238E27FC236}">
                <a16:creationId xmlns:a16="http://schemas.microsoft.com/office/drawing/2014/main" id="{FE94C26F-E928-4B5B-AAFA-98D5419A82AD}"/>
              </a:ext>
            </a:extLst>
          </p:cNvPr>
          <p:cNvSpPr>
            <a:spLocks noGrp="1"/>
          </p:cNvSpPr>
          <p:nvPr>
            <p:ph type="title"/>
          </p:nvPr>
        </p:nvSpPr>
        <p:spPr>
          <a:xfrm>
            <a:off x="2097373" y="2293761"/>
            <a:ext cx="7541302" cy="2270477"/>
          </a:xfrm>
        </p:spPr>
        <p:txBody>
          <a:bodyPr>
            <a:normAutofit/>
          </a:bodyPr>
          <a:lstStyle/>
          <a:p>
            <a:pPr algn="ctr"/>
            <a:r>
              <a:rPr lang="fr-FR" sz="6000" b="1" dirty="0">
                <a:solidFill>
                  <a:schemeClr val="bg1"/>
                </a:solidFill>
              </a:rPr>
              <a:t>MERCI POUR VOTRE ATTENTION</a:t>
            </a:r>
          </a:p>
        </p:txBody>
      </p:sp>
    </p:spTree>
    <p:extLst>
      <p:ext uri="{BB962C8B-B14F-4D97-AF65-F5344CB8AC3E}">
        <p14:creationId xmlns:p14="http://schemas.microsoft.com/office/powerpoint/2010/main" val="4210073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254833" y="2172204"/>
            <a:ext cx="3446911" cy="1578131"/>
          </a:xfrm>
        </p:spPr>
        <p:txBody>
          <a:bodyPr anchor="b">
            <a:normAutofit/>
          </a:bodyPr>
          <a:lstStyle/>
          <a:p>
            <a:pPr algn="r"/>
            <a:r>
              <a:rPr lang="fr-FR" sz="3600" dirty="0">
                <a:solidFill>
                  <a:srgbClr val="FFFFFF"/>
                </a:solidFill>
              </a:rPr>
              <a:t>Les continuités</a:t>
            </a:r>
          </a:p>
        </p:txBody>
      </p:sp>
      <p:graphicFrame>
        <p:nvGraphicFramePr>
          <p:cNvPr id="3" name="Diagramme 2">
            <a:extLst>
              <a:ext uri="{FF2B5EF4-FFF2-40B4-BE49-F238E27FC236}">
                <a16:creationId xmlns:a16="http://schemas.microsoft.com/office/drawing/2014/main" id="{25E9252C-6811-4C6C-949A-45D992E8F72D}"/>
              </a:ext>
            </a:extLst>
          </p:cNvPr>
          <p:cNvGraphicFramePr/>
          <p:nvPr>
            <p:extLst>
              <p:ext uri="{D42A27DB-BD31-4B8C-83A1-F6EECF244321}">
                <p14:modId xmlns:p14="http://schemas.microsoft.com/office/powerpoint/2010/main" val="85594609"/>
              </p:ext>
            </p:extLst>
          </p:nvPr>
        </p:nvGraphicFramePr>
        <p:xfrm>
          <a:off x="3590369" y="689589"/>
          <a:ext cx="8128000" cy="5657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e 5">
            <a:extLst>
              <a:ext uri="{FF2B5EF4-FFF2-40B4-BE49-F238E27FC236}">
                <a16:creationId xmlns:a16="http://schemas.microsoft.com/office/drawing/2014/main" id="{2F7F17AC-B522-4BE9-AB81-60DFDA92C6AD}"/>
              </a:ext>
            </a:extLst>
          </p:cNvPr>
          <p:cNvGrpSpPr/>
          <p:nvPr/>
        </p:nvGrpSpPr>
        <p:grpSpPr>
          <a:xfrm>
            <a:off x="891089" y="3910536"/>
            <a:ext cx="2810655" cy="870679"/>
            <a:chOff x="3717561" y="4332157"/>
            <a:chExt cx="2810655" cy="870679"/>
          </a:xfrm>
        </p:grpSpPr>
        <p:sp>
          <p:nvSpPr>
            <p:cNvPr id="16" name="Flèche : droite 15">
              <a:extLst>
                <a:ext uri="{FF2B5EF4-FFF2-40B4-BE49-F238E27FC236}">
                  <a16:creationId xmlns:a16="http://schemas.microsoft.com/office/drawing/2014/main" id="{C93BE0C4-D7F4-4CC0-BB04-1508CE7BF64E}"/>
                </a:ext>
              </a:extLst>
            </p:cNvPr>
            <p:cNvSpPr/>
            <p:nvPr/>
          </p:nvSpPr>
          <p:spPr>
            <a:xfrm>
              <a:off x="3717561" y="4332157"/>
              <a:ext cx="1873770" cy="53964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 droite 17">
              <a:extLst>
                <a:ext uri="{FF2B5EF4-FFF2-40B4-BE49-F238E27FC236}">
                  <a16:creationId xmlns:a16="http://schemas.microsoft.com/office/drawing/2014/main" id="{8616D264-C9FB-4DED-97AA-EB062464DAE4}"/>
                </a:ext>
              </a:extLst>
            </p:cNvPr>
            <p:cNvSpPr/>
            <p:nvPr/>
          </p:nvSpPr>
          <p:spPr>
            <a:xfrm>
              <a:off x="4186004" y="4484582"/>
              <a:ext cx="1873770" cy="539646"/>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 droite 19">
              <a:extLst>
                <a:ext uri="{FF2B5EF4-FFF2-40B4-BE49-F238E27FC236}">
                  <a16:creationId xmlns:a16="http://schemas.microsoft.com/office/drawing/2014/main" id="{C4C7743B-DBBA-409F-BEB9-9371D6FBF150}"/>
                </a:ext>
              </a:extLst>
            </p:cNvPr>
            <p:cNvSpPr/>
            <p:nvPr/>
          </p:nvSpPr>
          <p:spPr>
            <a:xfrm>
              <a:off x="4654446" y="4663190"/>
              <a:ext cx="1873770" cy="539646"/>
            </a:xfrm>
            <a:prstGeom prs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623202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254833" y="2650072"/>
            <a:ext cx="3446911" cy="1578131"/>
          </a:xfrm>
        </p:spPr>
        <p:txBody>
          <a:bodyPr anchor="b">
            <a:noAutofit/>
          </a:bodyPr>
          <a:lstStyle/>
          <a:p>
            <a:pPr algn="r"/>
            <a:r>
              <a:rPr lang="fr-FR" sz="3600" dirty="0">
                <a:solidFill>
                  <a:schemeClr val="bg1"/>
                </a:solidFill>
              </a:rPr>
              <a:t>Une transmission des acquis des élèves en direction des parents</a:t>
            </a:r>
          </a:p>
        </p:txBody>
      </p:sp>
      <p:graphicFrame>
        <p:nvGraphicFramePr>
          <p:cNvPr id="4" name="Diagramme 3">
            <a:extLst>
              <a:ext uri="{FF2B5EF4-FFF2-40B4-BE49-F238E27FC236}">
                <a16:creationId xmlns:a16="http://schemas.microsoft.com/office/drawing/2014/main" id="{1CC93367-FC68-4C14-8843-4E8206955B28}"/>
              </a:ext>
            </a:extLst>
          </p:cNvPr>
          <p:cNvGraphicFramePr/>
          <p:nvPr>
            <p:extLst>
              <p:ext uri="{D42A27DB-BD31-4B8C-83A1-F6EECF244321}">
                <p14:modId xmlns:p14="http://schemas.microsoft.com/office/powerpoint/2010/main" val="2567154181"/>
              </p:ext>
            </p:extLst>
          </p:nvPr>
        </p:nvGraphicFramePr>
        <p:xfrm>
          <a:off x="3701744" y="79402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6606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346177D-ADC4-4968-B747-5CFCD390B5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1723868" y="262788"/>
            <a:ext cx="9237785" cy="801275"/>
          </a:xfrm>
        </p:spPr>
        <p:txBody>
          <a:bodyPr anchor="b">
            <a:normAutofit/>
          </a:bodyPr>
          <a:lstStyle/>
          <a:p>
            <a:pPr algn="ctr"/>
            <a:r>
              <a:rPr lang="fr-FR" sz="4000" dirty="0"/>
              <a:t>Un point de vigilance relatif aux parents</a:t>
            </a:r>
          </a:p>
        </p:txBody>
      </p:sp>
      <p:pic>
        <p:nvPicPr>
          <p:cNvPr id="5" name="Image 4">
            <a:extLst>
              <a:ext uri="{FF2B5EF4-FFF2-40B4-BE49-F238E27FC236}">
                <a16:creationId xmlns:a16="http://schemas.microsoft.com/office/drawing/2014/main" id="{8AD023B6-0919-4B40-9D40-1137EA9A5218}"/>
              </a:ext>
            </a:extLst>
          </p:cNvPr>
          <p:cNvPicPr>
            <a:picLocks noChangeAspect="1"/>
          </p:cNvPicPr>
          <p:nvPr/>
        </p:nvPicPr>
        <p:blipFill>
          <a:blip r:embed="rId2"/>
          <a:stretch>
            <a:fillRect/>
          </a:stretch>
        </p:blipFill>
        <p:spPr>
          <a:xfrm>
            <a:off x="8115299" y="1237024"/>
            <a:ext cx="3876165" cy="4493388"/>
          </a:xfrm>
          <a:prstGeom prst="rect">
            <a:avLst/>
          </a:prstGeom>
        </p:spPr>
      </p:pic>
      <p:sp>
        <p:nvSpPr>
          <p:cNvPr id="21" name="Rectangle 20">
            <a:extLst>
              <a:ext uri="{FF2B5EF4-FFF2-40B4-BE49-F238E27FC236}">
                <a16:creationId xmlns:a16="http://schemas.microsoft.com/office/drawing/2014/main" id="{0844A943-BF79-4FEA-ABB1-3BD54D2366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437CC72-F4A8-4DC3-AFAB-D22C482C81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me 5">
            <a:extLst>
              <a:ext uri="{FF2B5EF4-FFF2-40B4-BE49-F238E27FC236}">
                <a16:creationId xmlns:a16="http://schemas.microsoft.com/office/drawing/2014/main" id="{C3E2DBA8-0666-4459-8BDB-27A18C9519CB}"/>
              </a:ext>
            </a:extLst>
          </p:cNvPr>
          <p:cNvGraphicFramePr/>
          <p:nvPr>
            <p:extLst>
              <p:ext uri="{D42A27DB-BD31-4B8C-83A1-F6EECF244321}">
                <p14:modId xmlns:p14="http://schemas.microsoft.com/office/powerpoint/2010/main" val="912754187"/>
              </p:ext>
            </p:extLst>
          </p:nvPr>
        </p:nvGraphicFramePr>
        <p:xfrm>
          <a:off x="-491761" y="1701187"/>
          <a:ext cx="9060721" cy="39197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4191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254833" y="2650072"/>
            <a:ext cx="3446911" cy="1578131"/>
          </a:xfrm>
        </p:spPr>
        <p:txBody>
          <a:bodyPr anchor="b">
            <a:noAutofit/>
          </a:bodyPr>
          <a:lstStyle/>
          <a:p>
            <a:pPr algn="r"/>
            <a:r>
              <a:rPr lang="fr-FR" sz="3600" dirty="0">
                <a:solidFill>
                  <a:schemeClr val="bg1"/>
                </a:solidFill>
              </a:rPr>
              <a:t>La place du test du savoir nager en sécurité</a:t>
            </a:r>
          </a:p>
        </p:txBody>
      </p:sp>
      <p:graphicFrame>
        <p:nvGraphicFramePr>
          <p:cNvPr id="3" name="Diagramme 2">
            <a:extLst>
              <a:ext uri="{FF2B5EF4-FFF2-40B4-BE49-F238E27FC236}">
                <a16:creationId xmlns:a16="http://schemas.microsoft.com/office/drawing/2014/main" id="{E89BA3D2-5206-492F-8BFF-499464CA8F7B}"/>
              </a:ext>
            </a:extLst>
          </p:cNvPr>
          <p:cNvGraphicFramePr/>
          <p:nvPr>
            <p:extLst>
              <p:ext uri="{D42A27DB-BD31-4B8C-83A1-F6EECF244321}">
                <p14:modId xmlns:p14="http://schemas.microsoft.com/office/powerpoint/2010/main" val="1023604219"/>
              </p:ext>
            </p:extLst>
          </p:nvPr>
        </p:nvGraphicFramePr>
        <p:xfrm>
          <a:off x="2571645" y="314793"/>
          <a:ext cx="9060722" cy="6160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0377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254833" y="2172204"/>
            <a:ext cx="3446911" cy="1578131"/>
          </a:xfrm>
        </p:spPr>
        <p:txBody>
          <a:bodyPr anchor="b">
            <a:normAutofit/>
          </a:bodyPr>
          <a:lstStyle/>
          <a:p>
            <a:pPr algn="r"/>
            <a:r>
              <a:rPr lang="fr-FR" sz="3600" dirty="0">
                <a:solidFill>
                  <a:srgbClr val="FFFFFF"/>
                </a:solidFill>
              </a:rPr>
              <a:t>Les modifications</a:t>
            </a:r>
          </a:p>
        </p:txBody>
      </p:sp>
      <p:graphicFrame>
        <p:nvGraphicFramePr>
          <p:cNvPr id="4" name="Diagramme 3">
            <a:extLst>
              <a:ext uri="{FF2B5EF4-FFF2-40B4-BE49-F238E27FC236}">
                <a16:creationId xmlns:a16="http://schemas.microsoft.com/office/drawing/2014/main" id="{1CC93367-FC68-4C14-8843-4E8206955B28}"/>
              </a:ext>
            </a:extLst>
          </p:cNvPr>
          <p:cNvGraphicFramePr/>
          <p:nvPr>
            <p:extLst>
              <p:ext uri="{D42A27DB-BD31-4B8C-83A1-F6EECF244321}">
                <p14:modId xmlns:p14="http://schemas.microsoft.com/office/powerpoint/2010/main" val="1461804990"/>
              </p:ext>
            </p:extLst>
          </p:nvPr>
        </p:nvGraphicFramePr>
        <p:xfrm>
          <a:off x="3701744" y="79402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e 4">
            <a:extLst>
              <a:ext uri="{FF2B5EF4-FFF2-40B4-BE49-F238E27FC236}">
                <a16:creationId xmlns:a16="http://schemas.microsoft.com/office/drawing/2014/main" id="{BA5BE8FE-178E-45D5-8DB8-8C13DA9DD4DB}"/>
              </a:ext>
            </a:extLst>
          </p:cNvPr>
          <p:cNvGrpSpPr/>
          <p:nvPr/>
        </p:nvGrpSpPr>
        <p:grpSpPr>
          <a:xfrm>
            <a:off x="828018" y="4658239"/>
            <a:ext cx="2381776" cy="1251608"/>
            <a:chOff x="3249119" y="4904176"/>
            <a:chExt cx="2381776" cy="1251608"/>
          </a:xfrm>
        </p:grpSpPr>
        <p:sp>
          <p:nvSpPr>
            <p:cNvPr id="12" name="Flèche : droite 11">
              <a:extLst>
                <a:ext uri="{FF2B5EF4-FFF2-40B4-BE49-F238E27FC236}">
                  <a16:creationId xmlns:a16="http://schemas.microsoft.com/office/drawing/2014/main" id="{5D6DEC24-6E3E-4A15-A567-294AD4CE6EC4}"/>
                </a:ext>
              </a:extLst>
            </p:cNvPr>
            <p:cNvSpPr/>
            <p:nvPr/>
          </p:nvSpPr>
          <p:spPr>
            <a:xfrm>
              <a:off x="3249119" y="5241468"/>
              <a:ext cx="2381776" cy="53964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 droite 13">
              <a:extLst>
                <a:ext uri="{FF2B5EF4-FFF2-40B4-BE49-F238E27FC236}">
                  <a16:creationId xmlns:a16="http://schemas.microsoft.com/office/drawing/2014/main" id="{05D60BC6-F963-4905-AC31-0BA5BB9EA848}"/>
                </a:ext>
              </a:extLst>
            </p:cNvPr>
            <p:cNvSpPr/>
            <p:nvPr/>
          </p:nvSpPr>
          <p:spPr>
            <a:xfrm rot="20346889">
              <a:off x="3727622" y="4904176"/>
              <a:ext cx="1873770" cy="539646"/>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 droite 15">
              <a:extLst>
                <a:ext uri="{FF2B5EF4-FFF2-40B4-BE49-F238E27FC236}">
                  <a16:creationId xmlns:a16="http://schemas.microsoft.com/office/drawing/2014/main" id="{B3DE0BEC-68B5-4CCF-813E-C54080AFA1CE}"/>
                </a:ext>
              </a:extLst>
            </p:cNvPr>
            <p:cNvSpPr/>
            <p:nvPr/>
          </p:nvSpPr>
          <p:spPr>
            <a:xfrm rot="1345942">
              <a:off x="3725056" y="5616138"/>
              <a:ext cx="1873770" cy="539646"/>
            </a:xfrm>
            <a:prstGeom prst="rightArrow">
              <a:avLst>
                <a:gd name="adj1" fmla="val 50000"/>
                <a:gd name="adj2" fmla="val 50000"/>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992497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5398</TotalTime>
  <Words>2471</Words>
  <Application>Microsoft Office PowerPoint</Application>
  <PresentationFormat>Grand écran</PresentationFormat>
  <Paragraphs>189</Paragraphs>
  <Slides>42</Slides>
  <Notes>0</Notes>
  <HiddenSlides>4</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42</vt:i4>
      </vt:variant>
    </vt:vector>
  </HeadingPairs>
  <TitlesOfParts>
    <vt:vector size="47" baseType="lpstr">
      <vt:lpstr>Arial</vt:lpstr>
      <vt:lpstr>Calibri</vt:lpstr>
      <vt:lpstr>Calibri Light</vt:lpstr>
      <vt:lpstr>Wingdings</vt:lpstr>
      <vt:lpstr>Thème Office</vt:lpstr>
      <vt:lpstr>Le parcours de formation de l’élève pour devenir nageur</vt:lpstr>
      <vt:lpstr>Une préoccupation majeure: la prévention des noyades par la mise en sécurité des élèves et le développement de leurs compétences aquatiques</vt:lpstr>
      <vt:lpstr>Des textes destinés à organiser et valider la construction de la compétence à évoluer dans l’eau</vt:lpstr>
      <vt:lpstr>Savoir nager (décret et arrêté): les continuités</vt:lpstr>
      <vt:lpstr>Les continuités</vt:lpstr>
      <vt:lpstr>Une transmission des acquis des élèves en direction des parents</vt:lpstr>
      <vt:lpstr>Un point de vigilance relatif aux parents</vt:lpstr>
      <vt:lpstr>La place du test du savoir nager en sécurité</vt:lpstr>
      <vt:lpstr>Les modifications</vt:lpstr>
      <vt:lpstr>Note de service du 28/2/2022 relative à l’enseignement de la natation scolaire</vt:lpstr>
      <vt:lpstr>De l’aisance aquatique au savoir nager en sécurité et au-delà: un parcours de formation pour devenir nageur  ..</vt:lpstr>
      <vt:lpstr>L’aisance aquatique</vt:lpstr>
      <vt:lpstr>Objet d’enseignement</vt:lpstr>
      <vt:lpstr>Des actions importantes</vt:lpstr>
      <vt:lpstr>…qu’il faut accompagner de connaissances et d’attitudes</vt:lpstr>
      <vt:lpstr>Des conditions de validation</vt:lpstr>
      <vt:lpstr>paliers</vt:lpstr>
      <vt:lpstr>paliers</vt:lpstr>
      <vt:lpstr>paliers</vt:lpstr>
      <vt:lpstr>Comment situer ces 3 paliers ?</vt:lpstr>
      <vt:lpstr>Le parcours aquatique de l’élève, un « continuum ouvert d’acquisitions » </vt:lpstr>
      <vt:lpstr>Accompagné de « balises-repères »</vt:lpstr>
      <vt:lpstr>Des étapes dans un continuum d’acquisitions</vt:lpstr>
      <vt:lpstr>La question de l’évaluation de ces différents repères ou tests</vt:lpstr>
      <vt:lpstr>Une définition de l’évaluation</vt:lpstr>
      <vt:lpstr>Des alertes au sujet de l’évaluation qu’il faut entendre</vt:lpstr>
      <vt:lpstr>Et pourtant……</vt:lpstr>
      <vt:lpstr>Des alertes</vt:lpstr>
      <vt:lpstr>Une fonction essentielle</vt:lpstr>
      <vt:lpstr>Un positionnement nécessaire de l’évaluateur</vt:lpstr>
      <vt:lpstr>Une évaluation qui s’adresse à un enfant en construction</vt:lpstr>
      <vt:lpstr>Evaluer, d’accord mais à quelles fins ?</vt:lpstr>
      <vt:lpstr>Des pistes pour proposer une évaluation positivement vécue</vt:lpstr>
      <vt:lpstr>Un indicateur puissant: le critère de réussite</vt:lpstr>
      <vt:lpstr>Se dégager d’échéances qui n’ont pas lieu d’être</vt:lpstr>
      <vt:lpstr>Des vigilances quant à cette évaluation </vt:lpstr>
      <vt:lpstr>Des propositions  pratiques d’évaluation</vt:lpstr>
      <vt:lpstr>Présentation PowerPoint</vt:lpstr>
      <vt:lpstr>Une proposition d’aménagement pour le savoir nager</vt:lpstr>
      <vt:lpstr>Des outils</vt:lpstr>
      <vt:lpstr>Un enjeu majeur</vt:lpstr>
      <vt:lpstr>MERCI POUR VOTRE ATTENTION</vt:lpstr>
    </vt:vector>
  </TitlesOfParts>
  <Company>ACADEMIE DE LYON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parcours de formation de l’élève pour devenir nageur</dc:title>
  <dc:creator>lbonnet3</dc:creator>
  <cp:lastModifiedBy>lbonnet3</cp:lastModifiedBy>
  <cp:revision>160</cp:revision>
  <dcterms:created xsi:type="dcterms:W3CDTF">2022-03-14T11:25:19Z</dcterms:created>
  <dcterms:modified xsi:type="dcterms:W3CDTF">2022-03-21T15:10:55Z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9540963-e559-4020-8a90-fe8a502c2801_Enabled">
    <vt:lpwstr>true</vt:lpwstr>
  </property>
  <property fmtid="{D5CDD505-2E9C-101B-9397-08002B2CF9AE}" pid="3" name="MSIP_Label_19540963-e559-4020-8a90-fe8a502c2801_SetDate">
    <vt:lpwstr>2022-03-17T13:29:46Z</vt:lpwstr>
  </property>
  <property fmtid="{D5CDD505-2E9C-101B-9397-08002B2CF9AE}" pid="4" name="MSIP_Label_19540963-e559-4020-8a90-fe8a502c2801_Method">
    <vt:lpwstr>Standard</vt:lpwstr>
  </property>
  <property fmtid="{D5CDD505-2E9C-101B-9397-08002B2CF9AE}" pid="5" name="MSIP_Label_19540963-e559-4020-8a90-fe8a502c2801_Name">
    <vt:lpwstr>19540963-e559-4020-8a90-fe8a502c2801</vt:lpwstr>
  </property>
  <property fmtid="{D5CDD505-2E9C-101B-9397-08002B2CF9AE}" pid="6" name="MSIP_Label_19540963-e559-4020-8a90-fe8a502c2801_SiteId">
    <vt:lpwstr>f25493ae-1c98-41d7-8a33-0be75f5fe603</vt:lpwstr>
  </property>
  <property fmtid="{D5CDD505-2E9C-101B-9397-08002B2CF9AE}" pid="7" name="MSIP_Label_19540963-e559-4020-8a90-fe8a502c2801_ActionId">
    <vt:lpwstr>9881d404-9923-46c9-b093-4cfe9a58beb8</vt:lpwstr>
  </property>
  <property fmtid="{D5CDD505-2E9C-101B-9397-08002B2CF9AE}" pid="8" name="MSIP_Label_19540963-e559-4020-8a90-fe8a502c2801_ContentBits">
    <vt:lpwstr>0</vt:lpwstr>
  </property>
</Properties>
</file>