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58" r:id="rId5"/>
    <p:sldId id="260" r:id="rId6"/>
    <p:sldId id="262" r:id="rId7"/>
    <p:sldId id="270" r:id="rId8"/>
    <p:sldId id="271" r:id="rId9"/>
    <p:sldId id="264" r:id="rId10"/>
    <p:sldId id="265" r:id="rId11"/>
    <p:sldId id="266" r:id="rId12"/>
    <p:sldId id="267" r:id="rId13"/>
    <p:sldId id="269" r:id="rId14"/>
    <p:sldId id="268" r:id="rId15"/>
    <p:sldId id="272"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854" autoAdjust="0"/>
  </p:normalViewPr>
  <p:slideViewPr>
    <p:cSldViewPr snapToGrid="0">
      <p:cViewPr varScale="1">
        <p:scale>
          <a:sx n="62" d="100"/>
          <a:sy n="62" d="100"/>
        </p:scale>
        <p:origin x="10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7980D2A-250D-426D-88B5-D78FF5DAD66A}" type="datetimeFigureOut">
              <a:rPr lang="fr-FR" smtClean="0"/>
              <a:t>28/02/2018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92084B-0DDF-4966-AFCF-D3405912BBD5}" type="slidenum">
              <a:rPr lang="fr-FR" smtClean="0"/>
              <a:t>‹N°›</a:t>
            </a:fld>
            <a:endParaRPr lang="fr-FR"/>
          </a:p>
        </p:txBody>
      </p:sp>
    </p:spTree>
    <p:extLst>
      <p:ext uri="{BB962C8B-B14F-4D97-AF65-F5344CB8AC3E}">
        <p14:creationId xmlns:p14="http://schemas.microsoft.com/office/powerpoint/2010/main" val="1267279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7980D2A-250D-426D-88B5-D78FF5DAD66A}" type="datetimeFigureOut">
              <a:rPr lang="fr-FR" smtClean="0"/>
              <a:t>28/02/2018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92084B-0DDF-4966-AFCF-D3405912BBD5}" type="slidenum">
              <a:rPr lang="fr-FR" smtClean="0"/>
              <a:t>‹N°›</a:t>
            </a:fld>
            <a:endParaRPr lang="fr-FR"/>
          </a:p>
        </p:txBody>
      </p:sp>
    </p:spTree>
    <p:extLst>
      <p:ext uri="{BB962C8B-B14F-4D97-AF65-F5344CB8AC3E}">
        <p14:creationId xmlns:p14="http://schemas.microsoft.com/office/powerpoint/2010/main" val="156137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7980D2A-250D-426D-88B5-D78FF5DAD66A}" type="datetimeFigureOut">
              <a:rPr lang="fr-FR" smtClean="0"/>
              <a:t>28/02/2018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92084B-0DDF-4966-AFCF-D3405912BBD5}" type="slidenum">
              <a:rPr lang="fr-FR" smtClean="0"/>
              <a:t>‹N°›</a:t>
            </a:fld>
            <a:endParaRPr lang="fr-FR"/>
          </a:p>
        </p:txBody>
      </p:sp>
    </p:spTree>
    <p:extLst>
      <p:ext uri="{BB962C8B-B14F-4D97-AF65-F5344CB8AC3E}">
        <p14:creationId xmlns:p14="http://schemas.microsoft.com/office/powerpoint/2010/main" val="128453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7980D2A-250D-426D-88B5-D78FF5DAD66A}" type="datetimeFigureOut">
              <a:rPr lang="fr-FR" smtClean="0"/>
              <a:t>28/02/2018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92084B-0DDF-4966-AFCF-D3405912BBD5}" type="slidenum">
              <a:rPr lang="fr-FR" smtClean="0"/>
              <a:t>‹N°›</a:t>
            </a:fld>
            <a:endParaRPr lang="fr-FR"/>
          </a:p>
        </p:txBody>
      </p:sp>
    </p:spTree>
    <p:extLst>
      <p:ext uri="{BB962C8B-B14F-4D97-AF65-F5344CB8AC3E}">
        <p14:creationId xmlns:p14="http://schemas.microsoft.com/office/powerpoint/2010/main" val="406321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97980D2A-250D-426D-88B5-D78FF5DAD66A}" type="datetimeFigureOut">
              <a:rPr lang="fr-FR" smtClean="0"/>
              <a:t>28/02/2018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92084B-0DDF-4966-AFCF-D3405912BBD5}" type="slidenum">
              <a:rPr lang="fr-FR" smtClean="0"/>
              <a:t>‹N°›</a:t>
            </a:fld>
            <a:endParaRPr lang="fr-FR"/>
          </a:p>
        </p:txBody>
      </p:sp>
    </p:spTree>
    <p:extLst>
      <p:ext uri="{BB962C8B-B14F-4D97-AF65-F5344CB8AC3E}">
        <p14:creationId xmlns:p14="http://schemas.microsoft.com/office/powerpoint/2010/main" val="70362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7980D2A-250D-426D-88B5-D78FF5DAD66A}" type="datetimeFigureOut">
              <a:rPr lang="fr-FR" smtClean="0"/>
              <a:t>28/02/2018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92084B-0DDF-4966-AFCF-D3405912BBD5}" type="slidenum">
              <a:rPr lang="fr-FR" smtClean="0"/>
              <a:t>‹N°›</a:t>
            </a:fld>
            <a:endParaRPr lang="fr-FR"/>
          </a:p>
        </p:txBody>
      </p:sp>
    </p:spTree>
    <p:extLst>
      <p:ext uri="{BB962C8B-B14F-4D97-AF65-F5344CB8AC3E}">
        <p14:creationId xmlns:p14="http://schemas.microsoft.com/office/powerpoint/2010/main" val="174742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7980D2A-250D-426D-88B5-D78FF5DAD66A}" type="datetimeFigureOut">
              <a:rPr lang="fr-FR" smtClean="0"/>
              <a:t>28/02/2018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592084B-0DDF-4966-AFCF-D3405912BBD5}" type="slidenum">
              <a:rPr lang="fr-FR" smtClean="0"/>
              <a:t>‹N°›</a:t>
            </a:fld>
            <a:endParaRPr lang="fr-FR"/>
          </a:p>
        </p:txBody>
      </p:sp>
    </p:spTree>
    <p:extLst>
      <p:ext uri="{BB962C8B-B14F-4D97-AF65-F5344CB8AC3E}">
        <p14:creationId xmlns:p14="http://schemas.microsoft.com/office/powerpoint/2010/main" val="1769737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7980D2A-250D-426D-88B5-D78FF5DAD66A}" type="datetimeFigureOut">
              <a:rPr lang="fr-FR" smtClean="0"/>
              <a:t>28/02/2018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592084B-0DDF-4966-AFCF-D3405912BBD5}" type="slidenum">
              <a:rPr lang="fr-FR" smtClean="0"/>
              <a:t>‹N°›</a:t>
            </a:fld>
            <a:endParaRPr lang="fr-FR"/>
          </a:p>
        </p:txBody>
      </p:sp>
    </p:spTree>
    <p:extLst>
      <p:ext uri="{BB962C8B-B14F-4D97-AF65-F5344CB8AC3E}">
        <p14:creationId xmlns:p14="http://schemas.microsoft.com/office/powerpoint/2010/main" val="211391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7980D2A-250D-426D-88B5-D78FF5DAD66A}" type="datetimeFigureOut">
              <a:rPr lang="fr-FR" smtClean="0"/>
              <a:t>28/02/2018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592084B-0DDF-4966-AFCF-D3405912BBD5}" type="slidenum">
              <a:rPr lang="fr-FR" smtClean="0"/>
              <a:t>‹N°›</a:t>
            </a:fld>
            <a:endParaRPr lang="fr-FR"/>
          </a:p>
        </p:txBody>
      </p:sp>
    </p:spTree>
    <p:extLst>
      <p:ext uri="{BB962C8B-B14F-4D97-AF65-F5344CB8AC3E}">
        <p14:creationId xmlns:p14="http://schemas.microsoft.com/office/powerpoint/2010/main" val="2209955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7980D2A-250D-426D-88B5-D78FF5DAD66A}" type="datetimeFigureOut">
              <a:rPr lang="fr-FR" smtClean="0"/>
              <a:t>28/02/2018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92084B-0DDF-4966-AFCF-D3405912BBD5}" type="slidenum">
              <a:rPr lang="fr-FR" smtClean="0"/>
              <a:t>‹N°›</a:t>
            </a:fld>
            <a:endParaRPr lang="fr-FR"/>
          </a:p>
        </p:txBody>
      </p:sp>
    </p:spTree>
    <p:extLst>
      <p:ext uri="{BB962C8B-B14F-4D97-AF65-F5344CB8AC3E}">
        <p14:creationId xmlns:p14="http://schemas.microsoft.com/office/powerpoint/2010/main" val="140919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7980D2A-250D-426D-88B5-D78FF5DAD66A}" type="datetimeFigureOut">
              <a:rPr lang="fr-FR" smtClean="0"/>
              <a:t>28/02/2018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92084B-0DDF-4966-AFCF-D3405912BBD5}" type="slidenum">
              <a:rPr lang="fr-FR" smtClean="0"/>
              <a:t>‹N°›</a:t>
            </a:fld>
            <a:endParaRPr lang="fr-FR"/>
          </a:p>
        </p:txBody>
      </p:sp>
    </p:spTree>
    <p:extLst>
      <p:ext uri="{BB962C8B-B14F-4D97-AF65-F5344CB8AC3E}">
        <p14:creationId xmlns:p14="http://schemas.microsoft.com/office/powerpoint/2010/main" val="542493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80D2A-250D-426D-88B5-D78FF5DAD66A}" type="datetimeFigureOut">
              <a:rPr lang="fr-FR" smtClean="0"/>
              <a:t>28/02/2018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92084B-0DDF-4966-AFCF-D3405912BBD5}" type="slidenum">
              <a:rPr lang="fr-FR" smtClean="0"/>
              <a:t>‹N°›</a:t>
            </a:fld>
            <a:endParaRPr lang="fr-FR"/>
          </a:p>
        </p:txBody>
      </p:sp>
    </p:spTree>
    <p:extLst>
      <p:ext uri="{BB962C8B-B14F-4D97-AF65-F5344CB8AC3E}">
        <p14:creationId xmlns:p14="http://schemas.microsoft.com/office/powerpoint/2010/main" val="266839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Utilisateurs/pbouvar2/Videos/video%20romane%2012%2011/principes%20d'intervention/2amenager%20espace.avi" TargetMode="External"/><Relationship Id="rId2" Type="http://schemas.openxmlformats.org/officeDocument/2006/relationships/hyperlink" Target="2017-11-23/Camila%20AVS%202%20mousse.MTS" TargetMode="Externa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hyperlink" Target="../../../../Utilisateurs/pbouvar2/Videos/Mahmoud/etayer%20soutenir%20l'action%202.MTS" TargetMode="External"/><Relationship Id="rId4" Type="http://schemas.openxmlformats.org/officeDocument/2006/relationships/hyperlink" Target="2017-11-23/AVANT%20PENDANT%20ABDALLAH.wmv"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2017-11-23/avs%20enfant%20peur%20de%20l'eau.MTS" TargetMode="External"/><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hyperlink" Target="2017-11-23/AVANT%20PENDANT%20ABDALLAH.wm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5">
            <a:extLst>
              <a:ext uri="{FF2B5EF4-FFF2-40B4-BE49-F238E27FC236}">
                <a16:creationId xmlns:a16="http://schemas.microsoft.com/office/drawing/2014/main" id="{6994E8B9-ED80-4E51-8AC9-9F24883BC62C}"/>
              </a:ext>
            </a:extLst>
          </p:cNvPr>
          <p:cNvSpPr>
            <a:spLocks/>
          </p:cNvSpPr>
          <p:nvPr/>
        </p:nvSpPr>
        <p:spPr bwMode="auto">
          <a:xfrm rot="18000000">
            <a:off x="9522095" y="3197157"/>
            <a:ext cx="285194" cy="856131"/>
          </a:xfrm>
          <a:custGeom>
            <a:avLst/>
            <a:gdLst>
              <a:gd name="T0" fmla="*/ 788 w 805"/>
              <a:gd name="T1" fmla="*/ 2190 h 2853"/>
              <a:gd name="T2" fmla="*/ 754 w 805"/>
              <a:gd name="T3" fmla="*/ 2201 h 2853"/>
              <a:gd name="T4" fmla="*/ 695 w 805"/>
              <a:gd name="T5" fmla="*/ 2272 h 2853"/>
              <a:gd name="T6" fmla="*/ 706 w 805"/>
              <a:gd name="T7" fmla="*/ 2158 h 2853"/>
              <a:gd name="T8" fmla="*/ 665 w 805"/>
              <a:gd name="T9" fmla="*/ 2153 h 2853"/>
              <a:gd name="T10" fmla="*/ 636 w 805"/>
              <a:gd name="T11" fmla="*/ 2241 h 2853"/>
              <a:gd name="T12" fmla="*/ 558 w 805"/>
              <a:gd name="T13" fmla="*/ 2408 h 2853"/>
              <a:gd name="T14" fmla="*/ 481 w 805"/>
              <a:gd name="T15" fmla="*/ 2319 h 2853"/>
              <a:gd name="T16" fmla="*/ 479 w 805"/>
              <a:gd name="T17" fmla="*/ 1104 h 2853"/>
              <a:gd name="T18" fmla="*/ 552 w 805"/>
              <a:gd name="T19" fmla="*/ 500 h 2853"/>
              <a:gd name="T20" fmla="*/ 663 w 805"/>
              <a:gd name="T21" fmla="*/ 706 h 2853"/>
              <a:gd name="T22" fmla="*/ 713 w 805"/>
              <a:gd name="T23" fmla="*/ 738 h 2853"/>
              <a:gd name="T24" fmla="*/ 743 w 805"/>
              <a:gd name="T25" fmla="*/ 710 h 2853"/>
              <a:gd name="T26" fmla="*/ 693 w 805"/>
              <a:gd name="T27" fmla="*/ 616 h 2853"/>
              <a:gd name="T28" fmla="*/ 704 w 805"/>
              <a:gd name="T29" fmla="*/ 590 h 2853"/>
              <a:gd name="T30" fmla="*/ 486 w 805"/>
              <a:gd name="T31" fmla="*/ 44 h 2853"/>
              <a:gd name="T32" fmla="*/ 451 w 805"/>
              <a:gd name="T33" fmla="*/ 40 h 2853"/>
              <a:gd name="T34" fmla="*/ 446 w 805"/>
              <a:gd name="T35" fmla="*/ 44 h 2853"/>
              <a:gd name="T36" fmla="*/ 452 w 805"/>
              <a:gd name="T37" fmla="*/ 17 h 2853"/>
              <a:gd name="T38" fmla="*/ 413 w 805"/>
              <a:gd name="T39" fmla="*/ 6 h 2853"/>
              <a:gd name="T40" fmla="*/ 281 w 805"/>
              <a:gd name="T41" fmla="*/ 366 h 2853"/>
              <a:gd name="T42" fmla="*/ 142 w 805"/>
              <a:gd name="T43" fmla="*/ 796 h 2853"/>
              <a:gd name="T44" fmla="*/ 162 w 805"/>
              <a:gd name="T45" fmla="*/ 824 h 2853"/>
              <a:gd name="T46" fmla="*/ 184 w 805"/>
              <a:gd name="T47" fmla="*/ 827 h 2853"/>
              <a:gd name="T48" fmla="*/ 227 w 805"/>
              <a:gd name="T49" fmla="*/ 836 h 2853"/>
              <a:gd name="T50" fmla="*/ 348 w 805"/>
              <a:gd name="T51" fmla="*/ 474 h 2853"/>
              <a:gd name="T52" fmla="*/ 371 w 805"/>
              <a:gd name="T53" fmla="*/ 498 h 2853"/>
              <a:gd name="T54" fmla="*/ 343 w 805"/>
              <a:gd name="T55" fmla="*/ 1312 h 2853"/>
              <a:gd name="T56" fmla="*/ 341 w 805"/>
              <a:gd name="T57" fmla="*/ 2039 h 2853"/>
              <a:gd name="T58" fmla="*/ 363 w 805"/>
              <a:gd name="T59" fmla="*/ 2481 h 2853"/>
              <a:gd name="T60" fmla="*/ 319 w 805"/>
              <a:gd name="T61" fmla="*/ 2495 h 2853"/>
              <a:gd name="T62" fmla="*/ 219 w 805"/>
              <a:gd name="T63" fmla="*/ 2334 h 2853"/>
              <a:gd name="T64" fmla="*/ 102 w 805"/>
              <a:gd name="T65" fmla="*/ 2179 h 2853"/>
              <a:gd name="T66" fmla="*/ 79 w 805"/>
              <a:gd name="T67" fmla="*/ 2207 h 2853"/>
              <a:gd name="T68" fmla="*/ 53 w 805"/>
              <a:gd name="T69" fmla="*/ 2214 h 2853"/>
              <a:gd name="T70" fmla="*/ 39 w 805"/>
              <a:gd name="T71" fmla="*/ 2196 h 2853"/>
              <a:gd name="T72" fmla="*/ 0 w 805"/>
              <a:gd name="T73" fmla="*/ 2218 h 2853"/>
              <a:gd name="T74" fmla="*/ 107 w 805"/>
              <a:gd name="T75" fmla="*/ 2393 h 2853"/>
              <a:gd name="T76" fmla="*/ 302 w 805"/>
              <a:gd name="T77" fmla="*/ 2696 h 2853"/>
              <a:gd name="T78" fmla="*/ 473 w 805"/>
              <a:gd name="T79" fmla="*/ 2853 h 2853"/>
              <a:gd name="T80" fmla="*/ 508 w 805"/>
              <a:gd name="T81" fmla="*/ 2837 h 2853"/>
              <a:gd name="T82" fmla="*/ 534 w 805"/>
              <a:gd name="T83" fmla="*/ 2819 h 2853"/>
              <a:gd name="T84" fmla="*/ 805 w 805"/>
              <a:gd name="T85" fmla="*/ 2218 h 2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5" h="2853">
                <a:moveTo>
                  <a:pt x="802" y="2207"/>
                </a:moveTo>
                <a:lnTo>
                  <a:pt x="800" y="2201"/>
                </a:lnTo>
                <a:lnTo>
                  <a:pt x="788" y="2190"/>
                </a:lnTo>
                <a:lnTo>
                  <a:pt x="774" y="2188"/>
                </a:lnTo>
                <a:lnTo>
                  <a:pt x="759" y="2193"/>
                </a:lnTo>
                <a:lnTo>
                  <a:pt x="754" y="2201"/>
                </a:lnTo>
                <a:lnTo>
                  <a:pt x="719" y="2254"/>
                </a:lnTo>
                <a:lnTo>
                  <a:pt x="685" y="2307"/>
                </a:lnTo>
                <a:lnTo>
                  <a:pt x="695" y="2272"/>
                </a:lnTo>
                <a:lnTo>
                  <a:pt x="706" y="2203"/>
                </a:lnTo>
                <a:lnTo>
                  <a:pt x="708" y="2168"/>
                </a:lnTo>
                <a:lnTo>
                  <a:pt x="706" y="2158"/>
                </a:lnTo>
                <a:lnTo>
                  <a:pt x="695" y="2148"/>
                </a:lnTo>
                <a:lnTo>
                  <a:pt x="679" y="2145"/>
                </a:lnTo>
                <a:lnTo>
                  <a:pt x="665" y="2153"/>
                </a:lnTo>
                <a:lnTo>
                  <a:pt x="661" y="2162"/>
                </a:lnTo>
                <a:lnTo>
                  <a:pt x="649" y="2201"/>
                </a:lnTo>
                <a:lnTo>
                  <a:pt x="636" y="2241"/>
                </a:lnTo>
                <a:lnTo>
                  <a:pt x="634" y="2244"/>
                </a:lnTo>
                <a:lnTo>
                  <a:pt x="631" y="2247"/>
                </a:lnTo>
                <a:lnTo>
                  <a:pt x="558" y="2408"/>
                </a:lnTo>
                <a:lnTo>
                  <a:pt x="487" y="2569"/>
                </a:lnTo>
                <a:lnTo>
                  <a:pt x="485" y="2445"/>
                </a:lnTo>
                <a:lnTo>
                  <a:pt x="481" y="2319"/>
                </a:lnTo>
                <a:lnTo>
                  <a:pt x="481" y="2080"/>
                </a:lnTo>
                <a:lnTo>
                  <a:pt x="476" y="1843"/>
                </a:lnTo>
                <a:lnTo>
                  <a:pt x="479" y="1104"/>
                </a:lnTo>
                <a:lnTo>
                  <a:pt x="485" y="364"/>
                </a:lnTo>
                <a:lnTo>
                  <a:pt x="517" y="433"/>
                </a:lnTo>
                <a:lnTo>
                  <a:pt x="552" y="500"/>
                </a:lnTo>
                <a:lnTo>
                  <a:pt x="579" y="561"/>
                </a:lnTo>
                <a:lnTo>
                  <a:pt x="631" y="665"/>
                </a:lnTo>
                <a:lnTo>
                  <a:pt x="663" y="706"/>
                </a:lnTo>
                <a:lnTo>
                  <a:pt x="691" y="727"/>
                </a:lnTo>
                <a:lnTo>
                  <a:pt x="705" y="735"/>
                </a:lnTo>
                <a:lnTo>
                  <a:pt x="713" y="738"/>
                </a:lnTo>
                <a:lnTo>
                  <a:pt x="728" y="735"/>
                </a:lnTo>
                <a:lnTo>
                  <a:pt x="740" y="725"/>
                </a:lnTo>
                <a:lnTo>
                  <a:pt x="743" y="710"/>
                </a:lnTo>
                <a:lnTo>
                  <a:pt x="739" y="701"/>
                </a:lnTo>
                <a:lnTo>
                  <a:pt x="715" y="658"/>
                </a:lnTo>
                <a:lnTo>
                  <a:pt x="693" y="616"/>
                </a:lnTo>
                <a:lnTo>
                  <a:pt x="700" y="612"/>
                </a:lnTo>
                <a:lnTo>
                  <a:pt x="706" y="599"/>
                </a:lnTo>
                <a:lnTo>
                  <a:pt x="704" y="590"/>
                </a:lnTo>
                <a:lnTo>
                  <a:pt x="599" y="320"/>
                </a:lnTo>
                <a:lnTo>
                  <a:pt x="490" y="51"/>
                </a:lnTo>
                <a:lnTo>
                  <a:pt x="486" y="44"/>
                </a:lnTo>
                <a:lnTo>
                  <a:pt x="476" y="35"/>
                </a:lnTo>
                <a:lnTo>
                  <a:pt x="463" y="35"/>
                </a:lnTo>
                <a:lnTo>
                  <a:pt x="451" y="40"/>
                </a:lnTo>
                <a:lnTo>
                  <a:pt x="447" y="45"/>
                </a:lnTo>
                <a:lnTo>
                  <a:pt x="446" y="45"/>
                </a:lnTo>
                <a:lnTo>
                  <a:pt x="446" y="44"/>
                </a:lnTo>
                <a:lnTo>
                  <a:pt x="448" y="36"/>
                </a:lnTo>
                <a:lnTo>
                  <a:pt x="451" y="27"/>
                </a:lnTo>
                <a:lnTo>
                  <a:pt x="452" y="17"/>
                </a:lnTo>
                <a:lnTo>
                  <a:pt x="444" y="4"/>
                </a:lnTo>
                <a:lnTo>
                  <a:pt x="429" y="0"/>
                </a:lnTo>
                <a:lnTo>
                  <a:pt x="413" y="6"/>
                </a:lnTo>
                <a:lnTo>
                  <a:pt x="408" y="16"/>
                </a:lnTo>
                <a:lnTo>
                  <a:pt x="361" y="131"/>
                </a:lnTo>
                <a:lnTo>
                  <a:pt x="281" y="366"/>
                </a:lnTo>
                <a:lnTo>
                  <a:pt x="247" y="485"/>
                </a:lnTo>
                <a:lnTo>
                  <a:pt x="194" y="640"/>
                </a:lnTo>
                <a:lnTo>
                  <a:pt x="142" y="796"/>
                </a:lnTo>
                <a:lnTo>
                  <a:pt x="140" y="805"/>
                </a:lnTo>
                <a:lnTo>
                  <a:pt x="148" y="818"/>
                </a:lnTo>
                <a:lnTo>
                  <a:pt x="162" y="824"/>
                </a:lnTo>
                <a:lnTo>
                  <a:pt x="177" y="822"/>
                </a:lnTo>
                <a:lnTo>
                  <a:pt x="184" y="817"/>
                </a:lnTo>
                <a:lnTo>
                  <a:pt x="184" y="827"/>
                </a:lnTo>
                <a:lnTo>
                  <a:pt x="196" y="840"/>
                </a:lnTo>
                <a:lnTo>
                  <a:pt x="211" y="844"/>
                </a:lnTo>
                <a:lnTo>
                  <a:pt x="227" y="836"/>
                </a:lnTo>
                <a:lnTo>
                  <a:pt x="232" y="827"/>
                </a:lnTo>
                <a:lnTo>
                  <a:pt x="293" y="652"/>
                </a:lnTo>
                <a:lnTo>
                  <a:pt x="348" y="474"/>
                </a:lnTo>
                <a:lnTo>
                  <a:pt x="358" y="452"/>
                </a:lnTo>
                <a:lnTo>
                  <a:pt x="367" y="429"/>
                </a:lnTo>
                <a:lnTo>
                  <a:pt x="371" y="498"/>
                </a:lnTo>
                <a:lnTo>
                  <a:pt x="374" y="565"/>
                </a:lnTo>
                <a:lnTo>
                  <a:pt x="361" y="814"/>
                </a:lnTo>
                <a:lnTo>
                  <a:pt x="343" y="1312"/>
                </a:lnTo>
                <a:lnTo>
                  <a:pt x="338" y="1561"/>
                </a:lnTo>
                <a:lnTo>
                  <a:pt x="337" y="1720"/>
                </a:lnTo>
                <a:lnTo>
                  <a:pt x="341" y="2039"/>
                </a:lnTo>
                <a:lnTo>
                  <a:pt x="346" y="2198"/>
                </a:lnTo>
                <a:lnTo>
                  <a:pt x="348" y="2293"/>
                </a:lnTo>
                <a:lnTo>
                  <a:pt x="363" y="2481"/>
                </a:lnTo>
                <a:lnTo>
                  <a:pt x="377" y="2574"/>
                </a:lnTo>
                <a:lnTo>
                  <a:pt x="347" y="2535"/>
                </a:lnTo>
                <a:lnTo>
                  <a:pt x="319" y="2495"/>
                </a:lnTo>
                <a:lnTo>
                  <a:pt x="324" y="2486"/>
                </a:lnTo>
                <a:lnTo>
                  <a:pt x="319" y="2476"/>
                </a:lnTo>
                <a:lnTo>
                  <a:pt x="219" y="2334"/>
                </a:lnTo>
                <a:lnTo>
                  <a:pt x="124" y="2190"/>
                </a:lnTo>
                <a:lnTo>
                  <a:pt x="118" y="2184"/>
                </a:lnTo>
                <a:lnTo>
                  <a:pt x="102" y="2179"/>
                </a:lnTo>
                <a:lnTo>
                  <a:pt x="88" y="2185"/>
                </a:lnTo>
                <a:lnTo>
                  <a:pt x="79" y="2198"/>
                </a:lnTo>
                <a:lnTo>
                  <a:pt x="79" y="2207"/>
                </a:lnTo>
                <a:lnTo>
                  <a:pt x="72" y="2205"/>
                </a:lnTo>
                <a:lnTo>
                  <a:pt x="58" y="2209"/>
                </a:lnTo>
                <a:lnTo>
                  <a:pt x="53" y="2214"/>
                </a:lnTo>
                <a:lnTo>
                  <a:pt x="49" y="2209"/>
                </a:lnTo>
                <a:lnTo>
                  <a:pt x="45" y="2203"/>
                </a:lnTo>
                <a:lnTo>
                  <a:pt x="39" y="2196"/>
                </a:lnTo>
                <a:lnTo>
                  <a:pt x="21" y="2192"/>
                </a:lnTo>
                <a:lnTo>
                  <a:pt x="5" y="2201"/>
                </a:lnTo>
                <a:lnTo>
                  <a:pt x="0" y="2218"/>
                </a:lnTo>
                <a:lnTo>
                  <a:pt x="4" y="2227"/>
                </a:lnTo>
                <a:lnTo>
                  <a:pt x="54" y="2311"/>
                </a:lnTo>
                <a:lnTo>
                  <a:pt x="107" y="2393"/>
                </a:lnTo>
                <a:lnTo>
                  <a:pt x="139" y="2457"/>
                </a:lnTo>
                <a:lnTo>
                  <a:pt x="212" y="2582"/>
                </a:lnTo>
                <a:lnTo>
                  <a:pt x="302" y="2696"/>
                </a:lnTo>
                <a:lnTo>
                  <a:pt x="404" y="2798"/>
                </a:lnTo>
                <a:lnTo>
                  <a:pt x="460" y="2845"/>
                </a:lnTo>
                <a:lnTo>
                  <a:pt x="473" y="2853"/>
                </a:lnTo>
                <a:lnTo>
                  <a:pt x="494" y="2845"/>
                </a:lnTo>
                <a:lnTo>
                  <a:pt x="499" y="2836"/>
                </a:lnTo>
                <a:lnTo>
                  <a:pt x="508" y="2837"/>
                </a:lnTo>
                <a:lnTo>
                  <a:pt x="525" y="2832"/>
                </a:lnTo>
                <a:lnTo>
                  <a:pt x="530" y="2823"/>
                </a:lnTo>
                <a:lnTo>
                  <a:pt x="534" y="2819"/>
                </a:lnTo>
                <a:lnTo>
                  <a:pt x="538" y="2814"/>
                </a:lnTo>
                <a:lnTo>
                  <a:pt x="801" y="2231"/>
                </a:lnTo>
                <a:lnTo>
                  <a:pt x="805" y="2218"/>
                </a:lnTo>
                <a:lnTo>
                  <a:pt x="802" y="2207"/>
                </a:ln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105">
            <a:extLst>
              <a:ext uri="{FF2B5EF4-FFF2-40B4-BE49-F238E27FC236}">
                <a16:creationId xmlns:a16="http://schemas.microsoft.com/office/drawing/2014/main" id="{571716AC-09B7-4B83-B5DB-DD1C8FFBD3D9}"/>
              </a:ext>
            </a:extLst>
          </p:cNvPr>
          <p:cNvSpPr>
            <a:spLocks/>
          </p:cNvSpPr>
          <p:nvPr/>
        </p:nvSpPr>
        <p:spPr bwMode="auto">
          <a:xfrm>
            <a:off x="6061586" y="1346659"/>
            <a:ext cx="206479" cy="662414"/>
          </a:xfrm>
          <a:custGeom>
            <a:avLst/>
            <a:gdLst>
              <a:gd name="T0" fmla="*/ 788 w 805"/>
              <a:gd name="T1" fmla="*/ 2190 h 2853"/>
              <a:gd name="T2" fmla="*/ 754 w 805"/>
              <a:gd name="T3" fmla="*/ 2201 h 2853"/>
              <a:gd name="T4" fmla="*/ 695 w 805"/>
              <a:gd name="T5" fmla="*/ 2272 h 2853"/>
              <a:gd name="T6" fmla="*/ 706 w 805"/>
              <a:gd name="T7" fmla="*/ 2158 h 2853"/>
              <a:gd name="T8" fmla="*/ 665 w 805"/>
              <a:gd name="T9" fmla="*/ 2153 h 2853"/>
              <a:gd name="T10" fmla="*/ 636 w 805"/>
              <a:gd name="T11" fmla="*/ 2241 h 2853"/>
              <a:gd name="T12" fmla="*/ 558 w 805"/>
              <a:gd name="T13" fmla="*/ 2408 h 2853"/>
              <a:gd name="T14" fmla="*/ 481 w 805"/>
              <a:gd name="T15" fmla="*/ 2319 h 2853"/>
              <a:gd name="T16" fmla="*/ 479 w 805"/>
              <a:gd name="T17" fmla="*/ 1104 h 2853"/>
              <a:gd name="T18" fmla="*/ 552 w 805"/>
              <a:gd name="T19" fmla="*/ 500 h 2853"/>
              <a:gd name="T20" fmla="*/ 663 w 805"/>
              <a:gd name="T21" fmla="*/ 706 h 2853"/>
              <a:gd name="T22" fmla="*/ 713 w 805"/>
              <a:gd name="T23" fmla="*/ 738 h 2853"/>
              <a:gd name="T24" fmla="*/ 743 w 805"/>
              <a:gd name="T25" fmla="*/ 710 h 2853"/>
              <a:gd name="T26" fmla="*/ 693 w 805"/>
              <a:gd name="T27" fmla="*/ 616 h 2853"/>
              <a:gd name="T28" fmla="*/ 704 w 805"/>
              <a:gd name="T29" fmla="*/ 590 h 2853"/>
              <a:gd name="T30" fmla="*/ 486 w 805"/>
              <a:gd name="T31" fmla="*/ 44 h 2853"/>
              <a:gd name="T32" fmla="*/ 451 w 805"/>
              <a:gd name="T33" fmla="*/ 40 h 2853"/>
              <a:gd name="T34" fmla="*/ 446 w 805"/>
              <a:gd name="T35" fmla="*/ 44 h 2853"/>
              <a:gd name="T36" fmla="*/ 452 w 805"/>
              <a:gd name="T37" fmla="*/ 17 h 2853"/>
              <a:gd name="T38" fmla="*/ 413 w 805"/>
              <a:gd name="T39" fmla="*/ 6 h 2853"/>
              <a:gd name="T40" fmla="*/ 281 w 805"/>
              <a:gd name="T41" fmla="*/ 366 h 2853"/>
              <a:gd name="T42" fmla="*/ 142 w 805"/>
              <a:gd name="T43" fmla="*/ 796 h 2853"/>
              <a:gd name="T44" fmla="*/ 162 w 805"/>
              <a:gd name="T45" fmla="*/ 824 h 2853"/>
              <a:gd name="T46" fmla="*/ 184 w 805"/>
              <a:gd name="T47" fmla="*/ 827 h 2853"/>
              <a:gd name="T48" fmla="*/ 227 w 805"/>
              <a:gd name="T49" fmla="*/ 836 h 2853"/>
              <a:gd name="T50" fmla="*/ 348 w 805"/>
              <a:gd name="T51" fmla="*/ 474 h 2853"/>
              <a:gd name="T52" fmla="*/ 371 w 805"/>
              <a:gd name="T53" fmla="*/ 498 h 2853"/>
              <a:gd name="T54" fmla="*/ 343 w 805"/>
              <a:gd name="T55" fmla="*/ 1312 h 2853"/>
              <a:gd name="T56" fmla="*/ 341 w 805"/>
              <a:gd name="T57" fmla="*/ 2039 h 2853"/>
              <a:gd name="T58" fmla="*/ 363 w 805"/>
              <a:gd name="T59" fmla="*/ 2481 h 2853"/>
              <a:gd name="T60" fmla="*/ 319 w 805"/>
              <a:gd name="T61" fmla="*/ 2495 h 2853"/>
              <a:gd name="T62" fmla="*/ 219 w 805"/>
              <a:gd name="T63" fmla="*/ 2334 h 2853"/>
              <a:gd name="T64" fmla="*/ 102 w 805"/>
              <a:gd name="T65" fmla="*/ 2179 h 2853"/>
              <a:gd name="T66" fmla="*/ 79 w 805"/>
              <a:gd name="T67" fmla="*/ 2207 h 2853"/>
              <a:gd name="T68" fmla="*/ 53 w 805"/>
              <a:gd name="T69" fmla="*/ 2214 h 2853"/>
              <a:gd name="T70" fmla="*/ 39 w 805"/>
              <a:gd name="T71" fmla="*/ 2196 h 2853"/>
              <a:gd name="T72" fmla="*/ 0 w 805"/>
              <a:gd name="T73" fmla="*/ 2218 h 2853"/>
              <a:gd name="T74" fmla="*/ 107 w 805"/>
              <a:gd name="T75" fmla="*/ 2393 h 2853"/>
              <a:gd name="T76" fmla="*/ 302 w 805"/>
              <a:gd name="T77" fmla="*/ 2696 h 2853"/>
              <a:gd name="T78" fmla="*/ 473 w 805"/>
              <a:gd name="T79" fmla="*/ 2853 h 2853"/>
              <a:gd name="T80" fmla="*/ 508 w 805"/>
              <a:gd name="T81" fmla="*/ 2837 h 2853"/>
              <a:gd name="T82" fmla="*/ 534 w 805"/>
              <a:gd name="T83" fmla="*/ 2819 h 2853"/>
              <a:gd name="T84" fmla="*/ 805 w 805"/>
              <a:gd name="T85" fmla="*/ 2218 h 2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5" h="2853">
                <a:moveTo>
                  <a:pt x="802" y="2207"/>
                </a:moveTo>
                <a:lnTo>
                  <a:pt x="800" y="2201"/>
                </a:lnTo>
                <a:lnTo>
                  <a:pt x="788" y="2190"/>
                </a:lnTo>
                <a:lnTo>
                  <a:pt x="774" y="2188"/>
                </a:lnTo>
                <a:lnTo>
                  <a:pt x="759" y="2193"/>
                </a:lnTo>
                <a:lnTo>
                  <a:pt x="754" y="2201"/>
                </a:lnTo>
                <a:lnTo>
                  <a:pt x="719" y="2254"/>
                </a:lnTo>
                <a:lnTo>
                  <a:pt x="685" y="2307"/>
                </a:lnTo>
                <a:lnTo>
                  <a:pt x="695" y="2272"/>
                </a:lnTo>
                <a:lnTo>
                  <a:pt x="706" y="2203"/>
                </a:lnTo>
                <a:lnTo>
                  <a:pt x="708" y="2168"/>
                </a:lnTo>
                <a:lnTo>
                  <a:pt x="706" y="2158"/>
                </a:lnTo>
                <a:lnTo>
                  <a:pt x="695" y="2148"/>
                </a:lnTo>
                <a:lnTo>
                  <a:pt x="679" y="2145"/>
                </a:lnTo>
                <a:lnTo>
                  <a:pt x="665" y="2153"/>
                </a:lnTo>
                <a:lnTo>
                  <a:pt x="661" y="2162"/>
                </a:lnTo>
                <a:lnTo>
                  <a:pt x="649" y="2201"/>
                </a:lnTo>
                <a:lnTo>
                  <a:pt x="636" y="2241"/>
                </a:lnTo>
                <a:lnTo>
                  <a:pt x="634" y="2244"/>
                </a:lnTo>
                <a:lnTo>
                  <a:pt x="631" y="2247"/>
                </a:lnTo>
                <a:lnTo>
                  <a:pt x="558" y="2408"/>
                </a:lnTo>
                <a:lnTo>
                  <a:pt x="487" y="2569"/>
                </a:lnTo>
                <a:lnTo>
                  <a:pt x="485" y="2445"/>
                </a:lnTo>
                <a:lnTo>
                  <a:pt x="481" y="2319"/>
                </a:lnTo>
                <a:lnTo>
                  <a:pt x="481" y="2080"/>
                </a:lnTo>
                <a:lnTo>
                  <a:pt x="476" y="1843"/>
                </a:lnTo>
                <a:lnTo>
                  <a:pt x="479" y="1104"/>
                </a:lnTo>
                <a:lnTo>
                  <a:pt x="485" y="364"/>
                </a:lnTo>
                <a:lnTo>
                  <a:pt x="517" y="433"/>
                </a:lnTo>
                <a:lnTo>
                  <a:pt x="552" y="500"/>
                </a:lnTo>
                <a:lnTo>
                  <a:pt x="579" y="561"/>
                </a:lnTo>
                <a:lnTo>
                  <a:pt x="631" y="665"/>
                </a:lnTo>
                <a:lnTo>
                  <a:pt x="663" y="706"/>
                </a:lnTo>
                <a:lnTo>
                  <a:pt x="691" y="727"/>
                </a:lnTo>
                <a:lnTo>
                  <a:pt x="705" y="735"/>
                </a:lnTo>
                <a:lnTo>
                  <a:pt x="713" y="738"/>
                </a:lnTo>
                <a:lnTo>
                  <a:pt x="728" y="735"/>
                </a:lnTo>
                <a:lnTo>
                  <a:pt x="740" y="725"/>
                </a:lnTo>
                <a:lnTo>
                  <a:pt x="743" y="710"/>
                </a:lnTo>
                <a:lnTo>
                  <a:pt x="739" y="701"/>
                </a:lnTo>
                <a:lnTo>
                  <a:pt x="715" y="658"/>
                </a:lnTo>
                <a:lnTo>
                  <a:pt x="693" y="616"/>
                </a:lnTo>
                <a:lnTo>
                  <a:pt x="700" y="612"/>
                </a:lnTo>
                <a:lnTo>
                  <a:pt x="706" y="599"/>
                </a:lnTo>
                <a:lnTo>
                  <a:pt x="704" y="590"/>
                </a:lnTo>
                <a:lnTo>
                  <a:pt x="599" y="320"/>
                </a:lnTo>
                <a:lnTo>
                  <a:pt x="490" y="51"/>
                </a:lnTo>
                <a:lnTo>
                  <a:pt x="486" y="44"/>
                </a:lnTo>
                <a:lnTo>
                  <a:pt x="476" y="35"/>
                </a:lnTo>
                <a:lnTo>
                  <a:pt x="463" y="35"/>
                </a:lnTo>
                <a:lnTo>
                  <a:pt x="451" y="40"/>
                </a:lnTo>
                <a:lnTo>
                  <a:pt x="447" y="45"/>
                </a:lnTo>
                <a:lnTo>
                  <a:pt x="446" y="45"/>
                </a:lnTo>
                <a:lnTo>
                  <a:pt x="446" y="44"/>
                </a:lnTo>
                <a:lnTo>
                  <a:pt x="448" y="36"/>
                </a:lnTo>
                <a:lnTo>
                  <a:pt x="451" y="27"/>
                </a:lnTo>
                <a:lnTo>
                  <a:pt x="452" y="17"/>
                </a:lnTo>
                <a:lnTo>
                  <a:pt x="444" y="4"/>
                </a:lnTo>
                <a:lnTo>
                  <a:pt x="429" y="0"/>
                </a:lnTo>
                <a:lnTo>
                  <a:pt x="413" y="6"/>
                </a:lnTo>
                <a:lnTo>
                  <a:pt x="408" y="16"/>
                </a:lnTo>
                <a:lnTo>
                  <a:pt x="361" y="131"/>
                </a:lnTo>
                <a:lnTo>
                  <a:pt x="281" y="366"/>
                </a:lnTo>
                <a:lnTo>
                  <a:pt x="247" y="485"/>
                </a:lnTo>
                <a:lnTo>
                  <a:pt x="194" y="640"/>
                </a:lnTo>
                <a:lnTo>
                  <a:pt x="142" y="796"/>
                </a:lnTo>
                <a:lnTo>
                  <a:pt x="140" y="805"/>
                </a:lnTo>
                <a:lnTo>
                  <a:pt x="148" y="818"/>
                </a:lnTo>
                <a:lnTo>
                  <a:pt x="162" y="824"/>
                </a:lnTo>
                <a:lnTo>
                  <a:pt x="177" y="822"/>
                </a:lnTo>
                <a:lnTo>
                  <a:pt x="184" y="817"/>
                </a:lnTo>
                <a:lnTo>
                  <a:pt x="184" y="827"/>
                </a:lnTo>
                <a:lnTo>
                  <a:pt x="196" y="840"/>
                </a:lnTo>
                <a:lnTo>
                  <a:pt x="211" y="844"/>
                </a:lnTo>
                <a:lnTo>
                  <a:pt x="227" y="836"/>
                </a:lnTo>
                <a:lnTo>
                  <a:pt x="232" y="827"/>
                </a:lnTo>
                <a:lnTo>
                  <a:pt x="293" y="652"/>
                </a:lnTo>
                <a:lnTo>
                  <a:pt x="348" y="474"/>
                </a:lnTo>
                <a:lnTo>
                  <a:pt x="358" y="452"/>
                </a:lnTo>
                <a:lnTo>
                  <a:pt x="367" y="429"/>
                </a:lnTo>
                <a:lnTo>
                  <a:pt x="371" y="498"/>
                </a:lnTo>
                <a:lnTo>
                  <a:pt x="374" y="565"/>
                </a:lnTo>
                <a:lnTo>
                  <a:pt x="361" y="814"/>
                </a:lnTo>
                <a:lnTo>
                  <a:pt x="343" y="1312"/>
                </a:lnTo>
                <a:lnTo>
                  <a:pt x="338" y="1561"/>
                </a:lnTo>
                <a:lnTo>
                  <a:pt x="337" y="1720"/>
                </a:lnTo>
                <a:lnTo>
                  <a:pt x="341" y="2039"/>
                </a:lnTo>
                <a:lnTo>
                  <a:pt x="346" y="2198"/>
                </a:lnTo>
                <a:lnTo>
                  <a:pt x="348" y="2293"/>
                </a:lnTo>
                <a:lnTo>
                  <a:pt x="363" y="2481"/>
                </a:lnTo>
                <a:lnTo>
                  <a:pt x="377" y="2574"/>
                </a:lnTo>
                <a:lnTo>
                  <a:pt x="347" y="2535"/>
                </a:lnTo>
                <a:lnTo>
                  <a:pt x="319" y="2495"/>
                </a:lnTo>
                <a:lnTo>
                  <a:pt x="324" y="2486"/>
                </a:lnTo>
                <a:lnTo>
                  <a:pt x="319" y="2476"/>
                </a:lnTo>
                <a:lnTo>
                  <a:pt x="219" y="2334"/>
                </a:lnTo>
                <a:lnTo>
                  <a:pt x="124" y="2190"/>
                </a:lnTo>
                <a:lnTo>
                  <a:pt x="118" y="2184"/>
                </a:lnTo>
                <a:lnTo>
                  <a:pt x="102" y="2179"/>
                </a:lnTo>
                <a:lnTo>
                  <a:pt x="88" y="2185"/>
                </a:lnTo>
                <a:lnTo>
                  <a:pt x="79" y="2198"/>
                </a:lnTo>
                <a:lnTo>
                  <a:pt x="79" y="2207"/>
                </a:lnTo>
                <a:lnTo>
                  <a:pt x="72" y="2205"/>
                </a:lnTo>
                <a:lnTo>
                  <a:pt x="58" y="2209"/>
                </a:lnTo>
                <a:lnTo>
                  <a:pt x="53" y="2214"/>
                </a:lnTo>
                <a:lnTo>
                  <a:pt x="49" y="2209"/>
                </a:lnTo>
                <a:lnTo>
                  <a:pt x="45" y="2203"/>
                </a:lnTo>
                <a:lnTo>
                  <a:pt x="39" y="2196"/>
                </a:lnTo>
                <a:lnTo>
                  <a:pt x="21" y="2192"/>
                </a:lnTo>
                <a:lnTo>
                  <a:pt x="5" y="2201"/>
                </a:lnTo>
                <a:lnTo>
                  <a:pt x="0" y="2218"/>
                </a:lnTo>
                <a:lnTo>
                  <a:pt x="4" y="2227"/>
                </a:lnTo>
                <a:lnTo>
                  <a:pt x="54" y="2311"/>
                </a:lnTo>
                <a:lnTo>
                  <a:pt x="107" y="2393"/>
                </a:lnTo>
                <a:lnTo>
                  <a:pt x="139" y="2457"/>
                </a:lnTo>
                <a:lnTo>
                  <a:pt x="212" y="2582"/>
                </a:lnTo>
                <a:lnTo>
                  <a:pt x="302" y="2696"/>
                </a:lnTo>
                <a:lnTo>
                  <a:pt x="404" y="2798"/>
                </a:lnTo>
                <a:lnTo>
                  <a:pt x="460" y="2845"/>
                </a:lnTo>
                <a:lnTo>
                  <a:pt x="473" y="2853"/>
                </a:lnTo>
                <a:lnTo>
                  <a:pt x="494" y="2845"/>
                </a:lnTo>
                <a:lnTo>
                  <a:pt x="499" y="2836"/>
                </a:lnTo>
                <a:lnTo>
                  <a:pt x="508" y="2837"/>
                </a:lnTo>
                <a:lnTo>
                  <a:pt x="525" y="2832"/>
                </a:lnTo>
                <a:lnTo>
                  <a:pt x="530" y="2823"/>
                </a:lnTo>
                <a:lnTo>
                  <a:pt x="534" y="2819"/>
                </a:lnTo>
                <a:lnTo>
                  <a:pt x="538" y="2814"/>
                </a:lnTo>
                <a:lnTo>
                  <a:pt x="801" y="2231"/>
                </a:lnTo>
                <a:lnTo>
                  <a:pt x="805" y="2218"/>
                </a:lnTo>
                <a:lnTo>
                  <a:pt x="802" y="2207"/>
                </a:ln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Shape 5">
            <a:extLst>
              <a:ext uri="{FF2B5EF4-FFF2-40B4-BE49-F238E27FC236}">
                <a16:creationId xmlns:a16="http://schemas.microsoft.com/office/drawing/2014/main" id="{723E857F-FBD5-4F77-ABB4-248B8FCC58C6}"/>
              </a:ext>
            </a:extLst>
          </p:cNvPr>
          <p:cNvSpPr>
            <a:spLocks/>
          </p:cNvSpPr>
          <p:nvPr/>
        </p:nvSpPr>
        <p:spPr bwMode="auto">
          <a:xfrm>
            <a:off x="3465850" y="2032639"/>
            <a:ext cx="5756827" cy="2464524"/>
          </a:xfrm>
          <a:custGeom>
            <a:avLst/>
            <a:gdLst>
              <a:gd name="connsiteX0" fmla="*/ 2044671 w 2151063"/>
              <a:gd name="connsiteY0" fmla="*/ 546100 h 1182688"/>
              <a:gd name="connsiteX1" fmla="*/ 2052215 w 2151063"/>
              <a:gd name="connsiteY1" fmla="*/ 567545 h 1182688"/>
              <a:gd name="connsiteX2" fmla="*/ 2064523 w 2151063"/>
              <a:gd name="connsiteY2" fmla="*/ 611628 h 1182688"/>
              <a:gd name="connsiteX3" fmla="*/ 2072464 w 2151063"/>
              <a:gd name="connsiteY3" fmla="*/ 657298 h 1182688"/>
              <a:gd name="connsiteX4" fmla="*/ 2074847 w 2151063"/>
              <a:gd name="connsiteY4" fmla="*/ 704161 h 1182688"/>
              <a:gd name="connsiteX5" fmla="*/ 2073258 w 2151063"/>
              <a:gd name="connsiteY5" fmla="*/ 728386 h 1182688"/>
              <a:gd name="connsiteX6" fmla="*/ 2070876 w 2151063"/>
              <a:gd name="connsiteY6" fmla="*/ 758171 h 1182688"/>
              <a:gd name="connsiteX7" fmla="*/ 2056979 w 2151063"/>
              <a:gd name="connsiteY7" fmla="*/ 813771 h 1182688"/>
              <a:gd name="connsiteX8" fmla="*/ 2034745 w 2151063"/>
              <a:gd name="connsiteY8" fmla="*/ 864207 h 1182688"/>
              <a:gd name="connsiteX9" fmla="*/ 2004966 w 2151063"/>
              <a:gd name="connsiteY9" fmla="*/ 909481 h 1182688"/>
              <a:gd name="connsiteX10" fmla="*/ 1968438 w 2151063"/>
              <a:gd name="connsiteY10" fmla="*/ 949989 h 1182688"/>
              <a:gd name="connsiteX11" fmla="*/ 1926350 w 2151063"/>
              <a:gd name="connsiteY11" fmla="*/ 985731 h 1182688"/>
              <a:gd name="connsiteX12" fmla="*/ 1879102 w 2151063"/>
              <a:gd name="connsiteY12" fmla="*/ 1015913 h 1182688"/>
              <a:gd name="connsiteX13" fmla="*/ 1827882 w 2151063"/>
              <a:gd name="connsiteY13" fmla="*/ 1041330 h 1182688"/>
              <a:gd name="connsiteX14" fmla="*/ 1801280 w 2151063"/>
              <a:gd name="connsiteY14" fmla="*/ 1052053 h 1182688"/>
              <a:gd name="connsiteX15" fmla="*/ 1767928 w 2151063"/>
              <a:gd name="connsiteY15" fmla="*/ 1064364 h 1182688"/>
              <a:gd name="connsiteX16" fmla="*/ 1699239 w 2151063"/>
              <a:gd name="connsiteY16" fmla="*/ 1085015 h 1182688"/>
              <a:gd name="connsiteX17" fmla="*/ 1629358 w 2151063"/>
              <a:gd name="connsiteY17" fmla="*/ 1102092 h 1182688"/>
              <a:gd name="connsiteX18" fmla="*/ 1557889 w 2151063"/>
              <a:gd name="connsiteY18" fmla="*/ 1114801 h 1182688"/>
              <a:gd name="connsiteX19" fmla="*/ 1449892 w 2151063"/>
              <a:gd name="connsiteY19" fmla="*/ 1129892 h 1182688"/>
              <a:gd name="connsiteX20" fmla="*/ 1304969 w 2151063"/>
              <a:gd name="connsiteY20" fmla="*/ 1141012 h 1182688"/>
              <a:gd name="connsiteX21" fmla="*/ 1234692 w 2151063"/>
              <a:gd name="connsiteY21" fmla="*/ 1144189 h 1182688"/>
              <a:gd name="connsiteX22" fmla="*/ 1219604 w 2151063"/>
              <a:gd name="connsiteY22" fmla="*/ 1144586 h 1182688"/>
              <a:gd name="connsiteX23" fmla="*/ 1204913 w 2151063"/>
              <a:gd name="connsiteY23" fmla="*/ 1145380 h 1182688"/>
              <a:gd name="connsiteX24" fmla="*/ 1205310 w 2151063"/>
              <a:gd name="connsiteY24" fmla="*/ 1146969 h 1182688"/>
              <a:gd name="connsiteX25" fmla="*/ 1205310 w 2151063"/>
              <a:gd name="connsiteY25" fmla="*/ 1147763 h 1182688"/>
              <a:gd name="connsiteX26" fmla="*/ 1259309 w 2151063"/>
              <a:gd name="connsiteY26" fmla="*/ 1147366 h 1182688"/>
              <a:gd name="connsiteX27" fmla="*/ 1367306 w 2151063"/>
              <a:gd name="connsiteY27" fmla="*/ 1143792 h 1182688"/>
              <a:gd name="connsiteX28" fmla="*/ 1420908 w 2151063"/>
              <a:gd name="connsiteY28" fmla="*/ 1140615 h 1182688"/>
              <a:gd name="connsiteX29" fmla="*/ 1484832 w 2151063"/>
              <a:gd name="connsiteY29" fmla="*/ 1137040 h 1182688"/>
              <a:gd name="connsiteX30" fmla="*/ 1616256 w 2151063"/>
              <a:gd name="connsiteY30" fmla="*/ 1127906 h 1182688"/>
              <a:gd name="connsiteX31" fmla="*/ 1715915 w 2151063"/>
              <a:gd name="connsiteY31" fmla="*/ 1114404 h 1182688"/>
              <a:gd name="connsiteX32" fmla="*/ 1781031 w 2151063"/>
              <a:gd name="connsiteY32" fmla="*/ 1101298 h 1182688"/>
              <a:gd name="connsiteX33" fmla="*/ 1844558 w 2151063"/>
              <a:gd name="connsiteY33" fmla="*/ 1084618 h 1182688"/>
              <a:gd name="connsiteX34" fmla="*/ 1905307 w 2151063"/>
              <a:gd name="connsiteY34" fmla="*/ 1062379 h 1182688"/>
              <a:gd name="connsiteX35" fmla="*/ 1934291 w 2151063"/>
              <a:gd name="connsiteY35" fmla="*/ 1048876 h 1182688"/>
              <a:gd name="connsiteX36" fmla="*/ 1948982 w 2151063"/>
              <a:gd name="connsiteY36" fmla="*/ 1041727 h 1182688"/>
              <a:gd name="connsiteX37" fmla="*/ 1975584 w 2151063"/>
              <a:gd name="connsiteY37" fmla="*/ 1025445 h 1182688"/>
              <a:gd name="connsiteX38" fmla="*/ 2000201 w 2151063"/>
              <a:gd name="connsiteY38" fmla="*/ 1007176 h 1182688"/>
              <a:gd name="connsiteX39" fmla="*/ 2022436 w 2151063"/>
              <a:gd name="connsiteY39" fmla="*/ 987717 h 1182688"/>
              <a:gd name="connsiteX40" fmla="*/ 2041892 w 2151063"/>
              <a:gd name="connsiteY40" fmla="*/ 966668 h 1182688"/>
              <a:gd name="connsiteX41" fmla="*/ 2059362 w 2151063"/>
              <a:gd name="connsiteY41" fmla="*/ 943635 h 1182688"/>
              <a:gd name="connsiteX42" fmla="*/ 2074450 w 2151063"/>
              <a:gd name="connsiteY42" fmla="*/ 919409 h 1182688"/>
              <a:gd name="connsiteX43" fmla="*/ 2087155 w 2151063"/>
              <a:gd name="connsiteY43" fmla="*/ 893992 h 1182688"/>
              <a:gd name="connsiteX44" fmla="*/ 2097081 w 2151063"/>
              <a:gd name="connsiteY44" fmla="*/ 867781 h 1182688"/>
              <a:gd name="connsiteX45" fmla="*/ 2105419 w 2151063"/>
              <a:gd name="connsiteY45" fmla="*/ 840379 h 1182688"/>
              <a:gd name="connsiteX46" fmla="*/ 2112566 w 2151063"/>
              <a:gd name="connsiteY46" fmla="*/ 797885 h 1182688"/>
              <a:gd name="connsiteX47" fmla="*/ 2112963 w 2151063"/>
              <a:gd name="connsiteY47" fmla="*/ 739109 h 1182688"/>
              <a:gd name="connsiteX48" fmla="*/ 2103831 w 2151063"/>
              <a:gd name="connsiteY48" fmla="*/ 678744 h 1182688"/>
              <a:gd name="connsiteX49" fmla="*/ 2094699 w 2151063"/>
              <a:gd name="connsiteY49" fmla="*/ 648561 h 1182688"/>
              <a:gd name="connsiteX50" fmla="*/ 2084773 w 2151063"/>
              <a:gd name="connsiteY50" fmla="*/ 621159 h 1182688"/>
              <a:gd name="connsiteX51" fmla="*/ 2059362 w 2151063"/>
              <a:gd name="connsiteY51" fmla="*/ 569928 h 1182688"/>
              <a:gd name="connsiteX52" fmla="*/ 233158 w 2151063"/>
              <a:gd name="connsiteY52" fmla="*/ 230187 h 1182688"/>
              <a:gd name="connsiteX53" fmla="*/ 206541 w 2151063"/>
              <a:gd name="connsiteY53" fmla="*/ 244085 h 1182688"/>
              <a:gd name="connsiteX54" fmla="*/ 158870 w 2151063"/>
              <a:gd name="connsiteY54" fmla="*/ 277836 h 1182688"/>
              <a:gd name="connsiteX55" fmla="*/ 117952 w 2151063"/>
              <a:gd name="connsiteY55" fmla="*/ 317146 h 1182688"/>
              <a:gd name="connsiteX56" fmla="*/ 84980 w 2151063"/>
              <a:gd name="connsiteY56" fmla="*/ 362810 h 1182688"/>
              <a:gd name="connsiteX57" fmla="*/ 59953 w 2151063"/>
              <a:gd name="connsiteY57" fmla="*/ 412444 h 1182688"/>
              <a:gd name="connsiteX58" fmla="*/ 43268 w 2151063"/>
              <a:gd name="connsiteY58" fmla="*/ 466446 h 1182688"/>
              <a:gd name="connsiteX59" fmla="*/ 34925 w 2151063"/>
              <a:gd name="connsiteY59" fmla="*/ 523624 h 1182688"/>
              <a:gd name="connsiteX60" fmla="*/ 36117 w 2151063"/>
              <a:gd name="connsiteY60" fmla="*/ 582788 h 1182688"/>
              <a:gd name="connsiteX61" fmla="*/ 40090 w 2151063"/>
              <a:gd name="connsiteY61" fmla="*/ 613363 h 1182688"/>
              <a:gd name="connsiteX62" fmla="*/ 46446 w 2151063"/>
              <a:gd name="connsiteY62" fmla="*/ 643143 h 1182688"/>
              <a:gd name="connsiteX63" fmla="*/ 65117 w 2151063"/>
              <a:gd name="connsiteY63" fmla="*/ 699528 h 1182688"/>
              <a:gd name="connsiteX64" fmla="*/ 91336 w 2151063"/>
              <a:gd name="connsiteY64" fmla="*/ 753133 h 1182688"/>
              <a:gd name="connsiteX65" fmla="*/ 123514 w 2151063"/>
              <a:gd name="connsiteY65" fmla="*/ 802767 h 1182688"/>
              <a:gd name="connsiteX66" fmla="*/ 162446 w 2151063"/>
              <a:gd name="connsiteY66" fmla="*/ 848430 h 1182688"/>
              <a:gd name="connsiteX67" fmla="*/ 205350 w 2151063"/>
              <a:gd name="connsiteY67" fmla="*/ 889726 h 1182688"/>
              <a:gd name="connsiteX68" fmla="*/ 252226 w 2151063"/>
              <a:gd name="connsiteY68" fmla="*/ 927051 h 1182688"/>
              <a:gd name="connsiteX69" fmla="*/ 302281 w 2151063"/>
              <a:gd name="connsiteY69" fmla="*/ 959611 h 1182688"/>
              <a:gd name="connsiteX70" fmla="*/ 328103 w 2151063"/>
              <a:gd name="connsiteY70" fmla="*/ 973906 h 1182688"/>
              <a:gd name="connsiteX71" fmla="*/ 356308 w 2151063"/>
              <a:gd name="connsiteY71" fmla="*/ 988994 h 1182688"/>
              <a:gd name="connsiteX72" fmla="*/ 414706 w 2151063"/>
              <a:gd name="connsiteY72" fmla="*/ 1014010 h 1182688"/>
              <a:gd name="connsiteX73" fmla="*/ 444500 w 2151063"/>
              <a:gd name="connsiteY73" fmla="*/ 1025525 h 1182688"/>
              <a:gd name="connsiteX74" fmla="*/ 419076 w 2151063"/>
              <a:gd name="connsiteY74" fmla="*/ 1013613 h 1182688"/>
              <a:gd name="connsiteX75" fmla="*/ 371007 w 2151063"/>
              <a:gd name="connsiteY75" fmla="*/ 988597 h 1182688"/>
              <a:gd name="connsiteX76" fmla="*/ 347171 w 2151063"/>
              <a:gd name="connsiteY76" fmla="*/ 973906 h 1182688"/>
              <a:gd name="connsiteX77" fmla="*/ 322541 w 2151063"/>
              <a:gd name="connsiteY77" fmla="*/ 958420 h 1182688"/>
              <a:gd name="connsiteX78" fmla="*/ 274473 w 2151063"/>
              <a:gd name="connsiteY78" fmla="*/ 922683 h 1182688"/>
              <a:gd name="connsiteX79" fmla="*/ 229583 w 2151063"/>
              <a:gd name="connsiteY79" fmla="*/ 882579 h 1182688"/>
              <a:gd name="connsiteX80" fmla="*/ 189459 w 2151063"/>
              <a:gd name="connsiteY80" fmla="*/ 838106 h 1182688"/>
              <a:gd name="connsiteX81" fmla="*/ 154103 w 2151063"/>
              <a:gd name="connsiteY81" fmla="*/ 790458 h 1182688"/>
              <a:gd name="connsiteX82" fmla="*/ 124706 w 2151063"/>
              <a:gd name="connsiteY82" fmla="*/ 738838 h 1182688"/>
              <a:gd name="connsiteX83" fmla="*/ 102062 w 2151063"/>
              <a:gd name="connsiteY83" fmla="*/ 683645 h 1182688"/>
              <a:gd name="connsiteX84" fmla="*/ 86966 w 2151063"/>
              <a:gd name="connsiteY84" fmla="*/ 625672 h 1182688"/>
              <a:gd name="connsiteX85" fmla="*/ 83391 w 2151063"/>
              <a:gd name="connsiteY85" fmla="*/ 595892 h 1182688"/>
              <a:gd name="connsiteX86" fmla="*/ 81405 w 2151063"/>
              <a:gd name="connsiteY86" fmla="*/ 569685 h 1182688"/>
              <a:gd name="connsiteX87" fmla="*/ 83391 w 2151063"/>
              <a:gd name="connsiteY87" fmla="*/ 518462 h 1182688"/>
              <a:gd name="connsiteX88" fmla="*/ 92131 w 2151063"/>
              <a:gd name="connsiteY88" fmla="*/ 468828 h 1182688"/>
              <a:gd name="connsiteX89" fmla="*/ 106829 w 2151063"/>
              <a:gd name="connsiteY89" fmla="*/ 419591 h 1182688"/>
              <a:gd name="connsiteX90" fmla="*/ 127089 w 2151063"/>
              <a:gd name="connsiteY90" fmla="*/ 373531 h 1182688"/>
              <a:gd name="connsiteX91" fmla="*/ 152117 w 2151063"/>
              <a:gd name="connsiteY91" fmla="*/ 329058 h 1182688"/>
              <a:gd name="connsiteX92" fmla="*/ 181911 w 2151063"/>
              <a:gd name="connsiteY92" fmla="*/ 287366 h 1182688"/>
              <a:gd name="connsiteX93" fmla="*/ 215281 w 2151063"/>
              <a:gd name="connsiteY93" fmla="*/ 248452 h 1182688"/>
              <a:gd name="connsiteX94" fmla="*/ 950292 w 2151063"/>
              <a:gd name="connsiteY94" fmla="*/ 112712 h 1182688"/>
              <a:gd name="connsiteX95" fmla="*/ 822075 w 2151063"/>
              <a:gd name="connsiteY95" fmla="*/ 115489 h 1182688"/>
              <a:gd name="connsiteX96" fmla="*/ 758561 w 2151063"/>
              <a:gd name="connsiteY96" fmla="*/ 119456 h 1182688"/>
              <a:gd name="connsiteX97" fmla="*/ 705369 w 2151063"/>
              <a:gd name="connsiteY97" fmla="*/ 124217 h 1182688"/>
              <a:gd name="connsiteX98" fmla="*/ 597397 w 2151063"/>
              <a:gd name="connsiteY98" fmla="*/ 136118 h 1182688"/>
              <a:gd name="connsiteX99" fmla="*/ 488631 w 2151063"/>
              <a:gd name="connsiteY99" fmla="*/ 153574 h 1182688"/>
              <a:gd name="connsiteX100" fmla="*/ 381849 w 2151063"/>
              <a:gd name="connsiteY100" fmla="*/ 178170 h 1182688"/>
              <a:gd name="connsiteX101" fmla="*/ 329848 w 2151063"/>
              <a:gd name="connsiteY101" fmla="*/ 193643 h 1182688"/>
              <a:gd name="connsiteX102" fmla="*/ 309206 w 2151063"/>
              <a:gd name="connsiteY102" fmla="*/ 208321 h 1182688"/>
              <a:gd name="connsiteX103" fmla="*/ 270304 w 2151063"/>
              <a:gd name="connsiteY103" fmla="*/ 239662 h 1182688"/>
              <a:gd name="connsiteX104" fmla="*/ 234181 w 2151063"/>
              <a:gd name="connsiteY104" fmla="*/ 274970 h 1182688"/>
              <a:gd name="connsiteX105" fmla="*/ 201631 w 2151063"/>
              <a:gd name="connsiteY105" fmla="*/ 313848 h 1182688"/>
              <a:gd name="connsiteX106" fmla="*/ 186943 w 2151063"/>
              <a:gd name="connsiteY106" fmla="*/ 334874 h 1182688"/>
              <a:gd name="connsiteX107" fmla="*/ 169080 w 2151063"/>
              <a:gd name="connsiteY107" fmla="*/ 362248 h 1182688"/>
              <a:gd name="connsiteX108" fmla="*/ 142087 w 2151063"/>
              <a:gd name="connsiteY108" fmla="*/ 418185 h 1182688"/>
              <a:gd name="connsiteX109" fmla="*/ 124621 w 2151063"/>
              <a:gd name="connsiteY109" fmla="*/ 475709 h 1182688"/>
              <a:gd name="connsiteX110" fmla="*/ 115888 w 2151063"/>
              <a:gd name="connsiteY110" fmla="*/ 534423 h 1182688"/>
              <a:gd name="connsiteX111" fmla="*/ 115888 w 2151063"/>
              <a:gd name="connsiteY111" fmla="*/ 593534 h 1182688"/>
              <a:gd name="connsiteX112" fmla="*/ 125415 w 2151063"/>
              <a:gd name="connsiteY112" fmla="*/ 652249 h 1182688"/>
              <a:gd name="connsiteX113" fmla="*/ 144469 w 2151063"/>
              <a:gd name="connsiteY113" fmla="*/ 709773 h 1182688"/>
              <a:gd name="connsiteX114" fmla="*/ 172256 w 2151063"/>
              <a:gd name="connsiteY114" fmla="*/ 765313 h 1182688"/>
              <a:gd name="connsiteX115" fmla="*/ 189722 w 2151063"/>
              <a:gd name="connsiteY115" fmla="*/ 792290 h 1182688"/>
              <a:gd name="connsiteX116" fmla="*/ 209570 w 2151063"/>
              <a:gd name="connsiteY116" fmla="*/ 818870 h 1182688"/>
              <a:gd name="connsiteX117" fmla="*/ 252044 w 2151063"/>
              <a:gd name="connsiteY117" fmla="*/ 866080 h 1182688"/>
              <a:gd name="connsiteX118" fmla="*/ 300076 w 2151063"/>
              <a:gd name="connsiteY118" fmla="*/ 908132 h 1182688"/>
              <a:gd name="connsiteX119" fmla="*/ 352077 w 2151063"/>
              <a:gd name="connsiteY119" fmla="*/ 944630 h 1182688"/>
              <a:gd name="connsiteX120" fmla="*/ 407651 w 2151063"/>
              <a:gd name="connsiteY120" fmla="*/ 976764 h 1182688"/>
              <a:gd name="connsiteX121" fmla="*/ 465210 w 2151063"/>
              <a:gd name="connsiteY121" fmla="*/ 1004931 h 1182688"/>
              <a:gd name="connsiteX122" fmla="*/ 524754 w 2151063"/>
              <a:gd name="connsiteY122" fmla="*/ 1029131 h 1182688"/>
              <a:gd name="connsiteX123" fmla="*/ 585488 w 2151063"/>
              <a:gd name="connsiteY123" fmla="*/ 1050157 h 1182688"/>
              <a:gd name="connsiteX124" fmla="*/ 616054 w 2151063"/>
              <a:gd name="connsiteY124" fmla="*/ 1059281 h 1182688"/>
              <a:gd name="connsiteX125" fmla="*/ 666467 w 2151063"/>
              <a:gd name="connsiteY125" fmla="*/ 1074753 h 1182688"/>
              <a:gd name="connsiteX126" fmla="*/ 717675 w 2151063"/>
              <a:gd name="connsiteY126" fmla="*/ 1089432 h 1182688"/>
              <a:gd name="connsiteX127" fmla="*/ 795875 w 2151063"/>
              <a:gd name="connsiteY127" fmla="*/ 1098953 h 1182688"/>
              <a:gd name="connsiteX128" fmla="*/ 873282 w 2151063"/>
              <a:gd name="connsiteY128" fmla="*/ 1105697 h 1182688"/>
              <a:gd name="connsiteX129" fmla="*/ 943940 w 2151063"/>
              <a:gd name="connsiteY129" fmla="*/ 1111251 h 1182688"/>
              <a:gd name="connsiteX130" fmla="*/ 1085654 w 2151063"/>
              <a:gd name="connsiteY130" fmla="*/ 1116012 h 1182688"/>
              <a:gd name="connsiteX131" fmla="*/ 1227765 w 2151063"/>
              <a:gd name="connsiteY131" fmla="*/ 1113632 h 1182688"/>
              <a:gd name="connsiteX132" fmla="*/ 1369081 w 2151063"/>
              <a:gd name="connsiteY132" fmla="*/ 1103714 h 1182688"/>
              <a:gd name="connsiteX133" fmla="*/ 1440136 w 2151063"/>
              <a:gd name="connsiteY133" fmla="*/ 1096176 h 1182688"/>
              <a:gd name="connsiteX134" fmla="*/ 1498886 w 2151063"/>
              <a:gd name="connsiteY134" fmla="*/ 1089432 h 1182688"/>
              <a:gd name="connsiteX135" fmla="*/ 1589392 w 2151063"/>
              <a:gd name="connsiteY135" fmla="*/ 1075944 h 1182688"/>
              <a:gd name="connsiteX136" fmla="*/ 1650127 w 2151063"/>
              <a:gd name="connsiteY136" fmla="*/ 1064439 h 1182688"/>
              <a:gd name="connsiteX137" fmla="*/ 1709670 w 2151063"/>
              <a:gd name="connsiteY137" fmla="*/ 1050554 h 1182688"/>
              <a:gd name="connsiteX138" fmla="*/ 1768420 w 2151063"/>
              <a:gd name="connsiteY138" fmla="*/ 1032701 h 1182688"/>
              <a:gd name="connsiteX139" fmla="*/ 1824391 w 2151063"/>
              <a:gd name="connsiteY139" fmla="*/ 1010088 h 1182688"/>
              <a:gd name="connsiteX140" fmla="*/ 1877980 w 2151063"/>
              <a:gd name="connsiteY140" fmla="*/ 981921 h 1182688"/>
              <a:gd name="connsiteX141" fmla="*/ 1902988 w 2151063"/>
              <a:gd name="connsiteY141" fmla="*/ 965259 h 1182688"/>
              <a:gd name="connsiteX142" fmla="*/ 1916485 w 2151063"/>
              <a:gd name="connsiteY142" fmla="*/ 956135 h 1182688"/>
              <a:gd name="connsiteX143" fmla="*/ 1941890 w 2151063"/>
              <a:gd name="connsiteY143" fmla="*/ 935109 h 1182688"/>
              <a:gd name="connsiteX144" fmla="*/ 1963723 w 2151063"/>
              <a:gd name="connsiteY144" fmla="*/ 912099 h 1182688"/>
              <a:gd name="connsiteX145" fmla="*/ 1982777 w 2151063"/>
              <a:gd name="connsiteY145" fmla="*/ 887899 h 1182688"/>
              <a:gd name="connsiteX146" fmla="*/ 1999449 w 2151063"/>
              <a:gd name="connsiteY146" fmla="*/ 862113 h 1182688"/>
              <a:gd name="connsiteX147" fmla="*/ 2013342 w 2151063"/>
              <a:gd name="connsiteY147" fmla="*/ 834739 h 1182688"/>
              <a:gd name="connsiteX148" fmla="*/ 2024457 w 2151063"/>
              <a:gd name="connsiteY148" fmla="*/ 806572 h 1182688"/>
              <a:gd name="connsiteX149" fmla="*/ 2032793 w 2151063"/>
              <a:gd name="connsiteY149" fmla="*/ 777612 h 1182688"/>
              <a:gd name="connsiteX150" fmla="*/ 2038351 w 2151063"/>
              <a:gd name="connsiteY150" fmla="*/ 747858 h 1182688"/>
              <a:gd name="connsiteX151" fmla="*/ 2041526 w 2151063"/>
              <a:gd name="connsiteY151" fmla="*/ 717707 h 1182688"/>
              <a:gd name="connsiteX152" fmla="*/ 2041526 w 2151063"/>
              <a:gd name="connsiteY152" fmla="*/ 671291 h 1182688"/>
              <a:gd name="connsiteX153" fmla="*/ 2032396 w 2151063"/>
              <a:gd name="connsiteY153" fmla="*/ 609403 h 1182688"/>
              <a:gd name="connsiteX154" fmla="*/ 2013342 w 2151063"/>
              <a:gd name="connsiteY154" fmla="*/ 548705 h 1182688"/>
              <a:gd name="connsiteX155" fmla="*/ 1999846 w 2151063"/>
              <a:gd name="connsiteY155" fmla="*/ 519745 h 1182688"/>
              <a:gd name="connsiteX156" fmla="*/ 1988731 w 2151063"/>
              <a:gd name="connsiteY156" fmla="*/ 497925 h 1182688"/>
              <a:gd name="connsiteX157" fmla="*/ 1962929 w 2151063"/>
              <a:gd name="connsiteY157" fmla="*/ 456667 h 1182688"/>
              <a:gd name="connsiteX158" fmla="*/ 1948241 w 2151063"/>
              <a:gd name="connsiteY158" fmla="*/ 437227 h 1182688"/>
              <a:gd name="connsiteX159" fmla="*/ 1925615 w 2151063"/>
              <a:gd name="connsiteY159" fmla="*/ 417788 h 1182688"/>
              <a:gd name="connsiteX160" fmla="*/ 1877980 w 2151063"/>
              <a:gd name="connsiteY160" fmla="*/ 381687 h 1182688"/>
              <a:gd name="connsiteX161" fmla="*/ 1827963 w 2151063"/>
              <a:gd name="connsiteY161" fmla="*/ 348759 h 1182688"/>
              <a:gd name="connsiteX162" fmla="*/ 1776756 w 2151063"/>
              <a:gd name="connsiteY162" fmla="*/ 319005 h 1182688"/>
              <a:gd name="connsiteX163" fmla="*/ 1750954 w 2151063"/>
              <a:gd name="connsiteY163" fmla="*/ 305120 h 1182688"/>
              <a:gd name="connsiteX164" fmla="*/ 1722373 w 2151063"/>
              <a:gd name="connsiteY164" fmla="*/ 290838 h 1182688"/>
              <a:gd name="connsiteX165" fmla="*/ 1664417 w 2151063"/>
              <a:gd name="connsiteY165" fmla="*/ 263068 h 1182688"/>
              <a:gd name="connsiteX166" fmla="*/ 1575896 w 2151063"/>
              <a:gd name="connsiteY166" fmla="*/ 225777 h 1182688"/>
              <a:gd name="connsiteX167" fmla="*/ 1454824 w 2151063"/>
              <a:gd name="connsiteY167" fmla="*/ 185708 h 1182688"/>
              <a:gd name="connsiteX168" fmla="*/ 1330973 w 2151063"/>
              <a:gd name="connsiteY168" fmla="*/ 154367 h 1182688"/>
              <a:gd name="connsiteX169" fmla="*/ 1205535 w 2151063"/>
              <a:gd name="connsiteY169" fmla="*/ 132548 h 1182688"/>
              <a:gd name="connsiteX170" fmla="*/ 1077715 w 2151063"/>
              <a:gd name="connsiteY170" fmla="*/ 118663 h 1182688"/>
              <a:gd name="connsiteX171" fmla="*/ 970360 w 2151063"/>
              <a:gd name="connsiteY171" fmla="*/ 31750 h 1182688"/>
              <a:gd name="connsiteX172" fmla="*/ 905670 w 2151063"/>
              <a:gd name="connsiteY172" fmla="*/ 32146 h 1182688"/>
              <a:gd name="connsiteX173" fmla="*/ 840582 w 2151063"/>
              <a:gd name="connsiteY173" fmla="*/ 35712 h 1182688"/>
              <a:gd name="connsiteX174" fmla="*/ 775891 w 2151063"/>
              <a:gd name="connsiteY174" fmla="*/ 41654 h 1182688"/>
              <a:gd name="connsiteX175" fmla="*/ 711994 w 2151063"/>
              <a:gd name="connsiteY175" fmla="*/ 51559 h 1182688"/>
              <a:gd name="connsiteX176" fmla="*/ 648098 w 2151063"/>
              <a:gd name="connsiteY176" fmla="*/ 64236 h 1182688"/>
              <a:gd name="connsiteX177" fmla="*/ 616744 w 2151063"/>
              <a:gd name="connsiteY177" fmla="*/ 71764 h 1182688"/>
              <a:gd name="connsiteX178" fmla="*/ 574279 w 2151063"/>
              <a:gd name="connsiteY178" fmla="*/ 82856 h 1182688"/>
              <a:gd name="connsiteX179" fmla="*/ 490538 w 2151063"/>
              <a:gd name="connsiteY179" fmla="*/ 110985 h 1182688"/>
              <a:gd name="connsiteX180" fmla="*/ 449263 w 2151063"/>
              <a:gd name="connsiteY180" fmla="*/ 128020 h 1182688"/>
              <a:gd name="connsiteX181" fmla="*/ 508794 w 2151063"/>
              <a:gd name="connsiteY181" fmla="*/ 115739 h 1182688"/>
              <a:gd name="connsiteX182" fmla="*/ 629048 w 2151063"/>
              <a:gd name="connsiteY182" fmla="*/ 96326 h 1182688"/>
              <a:gd name="connsiteX183" fmla="*/ 750491 w 2151063"/>
              <a:gd name="connsiteY183" fmla="*/ 83253 h 1182688"/>
              <a:gd name="connsiteX184" fmla="*/ 872729 w 2151063"/>
              <a:gd name="connsiteY184" fmla="*/ 77310 h 1182688"/>
              <a:gd name="connsiteX185" fmla="*/ 933451 w 2151063"/>
              <a:gd name="connsiteY185" fmla="*/ 76914 h 1182688"/>
              <a:gd name="connsiteX186" fmla="*/ 1003301 w 2151063"/>
              <a:gd name="connsiteY186" fmla="*/ 77706 h 1182688"/>
              <a:gd name="connsiteX187" fmla="*/ 1142207 w 2151063"/>
              <a:gd name="connsiteY187" fmla="*/ 87611 h 1182688"/>
              <a:gd name="connsiteX188" fmla="*/ 1245395 w 2151063"/>
              <a:gd name="connsiteY188" fmla="*/ 101873 h 1182688"/>
              <a:gd name="connsiteX189" fmla="*/ 1314451 w 2151063"/>
              <a:gd name="connsiteY189" fmla="*/ 114154 h 1182688"/>
              <a:gd name="connsiteX190" fmla="*/ 1382317 w 2151063"/>
              <a:gd name="connsiteY190" fmla="*/ 129209 h 1182688"/>
              <a:gd name="connsiteX191" fmla="*/ 1449785 w 2151063"/>
              <a:gd name="connsiteY191" fmla="*/ 146640 h 1182688"/>
              <a:gd name="connsiteX192" fmla="*/ 1483123 w 2151063"/>
              <a:gd name="connsiteY192" fmla="*/ 156148 h 1182688"/>
              <a:gd name="connsiteX193" fmla="*/ 1547417 w 2151063"/>
              <a:gd name="connsiteY193" fmla="*/ 176750 h 1182688"/>
              <a:gd name="connsiteX194" fmla="*/ 1643064 w 2151063"/>
              <a:gd name="connsiteY194" fmla="*/ 213197 h 1182688"/>
              <a:gd name="connsiteX195" fmla="*/ 1705770 w 2151063"/>
              <a:gd name="connsiteY195" fmla="*/ 240533 h 1182688"/>
              <a:gd name="connsiteX196" fmla="*/ 1736726 w 2151063"/>
              <a:gd name="connsiteY196" fmla="*/ 255588 h 1182688"/>
              <a:gd name="connsiteX197" fmla="*/ 1709342 w 2151063"/>
              <a:gd name="connsiteY197" fmla="*/ 238949 h 1182688"/>
              <a:gd name="connsiteX198" fmla="*/ 1653382 w 2151063"/>
              <a:gd name="connsiteY198" fmla="*/ 208047 h 1182688"/>
              <a:gd name="connsiteX199" fmla="*/ 1625601 w 2151063"/>
              <a:gd name="connsiteY199" fmla="*/ 193785 h 1182688"/>
              <a:gd name="connsiteX200" fmla="*/ 1596232 w 2151063"/>
              <a:gd name="connsiteY200" fmla="*/ 179523 h 1182688"/>
              <a:gd name="connsiteX201" fmla="*/ 1537495 w 2151063"/>
              <a:gd name="connsiteY201" fmla="*/ 152583 h 1182688"/>
              <a:gd name="connsiteX202" fmla="*/ 1477567 w 2151063"/>
              <a:gd name="connsiteY202" fmla="*/ 128416 h 1182688"/>
              <a:gd name="connsiteX203" fmla="*/ 1416448 w 2151063"/>
              <a:gd name="connsiteY203" fmla="*/ 107023 h 1182688"/>
              <a:gd name="connsiteX204" fmla="*/ 1354139 w 2151063"/>
              <a:gd name="connsiteY204" fmla="*/ 88007 h 1182688"/>
              <a:gd name="connsiteX205" fmla="*/ 1291432 w 2151063"/>
              <a:gd name="connsiteY205" fmla="*/ 72160 h 1182688"/>
              <a:gd name="connsiteX206" fmla="*/ 1227932 w 2151063"/>
              <a:gd name="connsiteY206" fmla="*/ 58294 h 1182688"/>
              <a:gd name="connsiteX207" fmla="*/ 1163638 w 2151063"/>
              <a:gd name="connsiteY207" fmla="*/ 47597 h 1182688"/>
              <a:gd name="connsiteX208" fmla="*/ 1099345 w 2151063"/>
              <a:gd name="connsiteY208" fmla="*/ 39277 h 1182688"/>
              <a:gd name="connsiteX209" fmla="*/ 1034654 w 2151063"/>
              <a:gd name="connsiteY209" fmla="*/ 34127 h 1182688"/>
              <a:gd name="connsiteX210" fmla="*/ 976240 w 2151063"/>
              <a:gd name="connsiteY210" fmla="*/ 0 h 1182688"/>
              <a:gd name="connsiteX211" fmla="*/ 1045347 w 2151063"/>
              <a:gd name="connsiteY211" fmla="*/ 3172 h 1182688"/>
              <a:gd name="connsiteX212" fmla="*/ 1114851 w 2151063"/>
              <a:gd name="connsiteY212" fmla="*/ 8723 h 1182688"/>
              <a:gd name="connsiteX213" fmla="*/ 1183959 w 2151063"/>
              <a:gd name="connsiteY213" fmla="*/ 18238 h 1182688"/>
              <a:gd name="connsiteX214" fmla="*/ 1252669 w 2151063"/>
              <a:gd name="connsiteY214" fmla="*/ 30529 h 1182688"/>
              <a:gd name="connsiteX215" fmla="*/ 1321379 w 2151063"/>
              <a:gd name="connsiteY215" fmla="*/ 45198 h 1182688"/>
              <a:gd name="connsiteX216" fmla="*/ 1389295 w 2151063"/>
              <a:gd name="connsiteY216" fmla="*/ 63833 h 1182688"/>
              <a:gd name="connsiteX217" fmla="*/ 1455622 w 2151063"/>
              <a:gd name="connsiteY217" fmla="*/ 85242 h 1182688"/>
              <a:gd name="connsiteX218" fmla="*/ 1521154 w 2151063"/>
              <a:gd name="connsiteY218" fmla="*/ 109427 h 1182688"/>
              <a:gd name="connsiteX219" fmla="*/ 1585496 w 2151063"/>
              <a:gd name="connsiteY219" fmla="*/ 136784 h 1182688"/>
              <a:gd name="connsiteX220" fmla="*/ 1647851 w 2151063"/>
              <a:gd name="connsiteY220" fmla="*/ 166916 h 1182688"/>
              <a:gd name="connsiteX221" fmla="*/ 1707823 w 2151063"/>
              <a:gd name="connsiteY221" fmla="*/ 200617 h 1182688"/>
              <a:gd name="connsiteX222" fmla="*/ 1766604 w 2151063"/>
              <a:gd name="connsiteY222" fmla="*/ 237093 h 1182688"/>
              <a:gd name="connsiteX223" fmla="*/ 1822605 w 2151063"/>
              <a:gd name="connsiteY223" fmla="*/ 275947 h 1182688"/>
              <a:gd name="connsiteX224" fmla="*/ 1849613 w 2151063"/>
              <a:gd name="connsiteY224" fmla="*/ 296961 h 1182688"/>
              <a:gd name="connsiteX225" fmla="*/ 1875826 w 2151063"/>
              <a:gd name="connsiteY225" fmla="*/ 317974 h 1182688"/>
              <a:gd name="connsiteX226" fmla="*/ 1924280 w 2151063"/>
              <a:gd name="connsiteY226" fmla="*/ 364362 h 1182688"/>
              <a:gd name="connsiteX227" fmla="*/ 1946919 w 2151063"/>
              <a:gd name="connsiteY227" fmla="*/ 388943 h 1182688"/>
              <a:gd name="connsiteX228" fmla="*/ 1957642 w 2151063"/>
              <a:gd name="connsiteY228" fmla="*/ 398458 h 1182688"/>
              <a:gd name="connsiteX229" fmla="*/ 1968366 w 2151063"/>
              <a:gd name="connsiteY229" fmla="*/ 407577 h 1182688"/>
              <a:gd name="connsiteX230" fmla="*/ 1991004 w 2151063"/>
              <a:gd name="connsiteY230" fmla="*/ 428194 h 1182688"/>
              <a:gd name="connsiteX231" fmla="*/ 2032707 w 2151063"/>
              <a:gd name="connsiteY231" fmla="*/ 472203 h 1182688"/>
              <a:gd name="connsiteX232" fmla="*/ 2069247 w 2151063"/>
              <a:gd name="connsiteY232" fmla="*/ 520177 h 1182688"/>
              <a:gd name="connsiteX233" fmla="*/ 2100226 w 2151063"/>
              <a:gd name="connsiteY233" fmla="*/ 572115 h 1182688"/>
              <a:gd name="connsiteX234" fmla="*/ 2124850 w 2151063"/>
              <a:gd name="connsiteY234" fmla="*/ 626432 h 1182688"/>
              <a:gd name="connsiteX235" fmla="*/ 2142325 w 2151063"/>
              <a:gd name="connsiteY235" fmla="*/ 683525 h 1182688"/>
              <a:gd name="connsiteX236" fmla="*/ 2151063 w 2151063"/>
              <a:gd name="connsiteY236" fmla="*/ 742600 h 1182688"/>
              <a:gd name="connsiteX237" fmla="*/ 2151063 w 2151063"/>
              <a:gd name="connsiteY237" fmla="*/ 803261 h 1182688"/>
              <a:gd name="connsiteX238" fmla="*/ 2147091 w 2151063"/>
              <a:gd name="connsiteY238" fmla="*/ 834186 h 1182688"/>
              <a:gd name="connsiteX239" fmla="*/ 2144311 w 2151063"/>
              <a:gd name="connsiteY239" fmla="*/ 848855 h 1182688"/>
              <a:gd name="connsiteX240" fmla="*/ 2136765 w 2151063"/>
              <a:gd name="connsiteY240" fmla="*/ 878195 h 1182688"/>
              <a:gd name="connsiteX241" fmla="*/ 2126439 w 2151063"/>
              <a:gd name="connsiteY241" fmla="*/ 905551 h 1182688"/>
              <a:gd name="connsiteX242" fmla="*/ 2114524 w 2151063"/>
              <a:gd name="connsiteY242" fmla="*/ 931322 h 1182688"/>
              <a:gd name="connsiteX243" fmla="*/ 2092282 w 2151063"/>
              <a:gd name="connsiteY243" fmla="*/ 966609 h 1182688"/>
              <a:gd name="connsiteX244" fmla="*/ 2055743 w 2151063"/>
              <a:gd name="connsiteY244" fmla="*/ 1008239 h 1182688"/>
              <a:gd name="connsiteX245" fmla="*/ 2013246 w 2151063"/>
              <a:gd name="connsiteY245" fmla="*/ 1043921 h 1182688"/>
              <a:gd name="connsiteX246" fmla="*/ 1964791 w 2151063"/>
              <a:gd name="connsiteY246" fmla="*/ 1074054 h 1182688"/>
              <a:gd name="connsiteX247" fmla="*/ 1912762 w 2151063"/>
              <a:gd name="connsiteY247" fmla="*/ 1098239 h 1182688"/>
              <a:gd name="connsiteX248" fmla="*/ 1857556 w 2151063"/>
              <a:gd name="connsiteY248" fmla="*/ 1117666 h 1182688"/>
              <a:gd name="connsiteX249" fmla="*/ 1829754 w 2151063"/>
              <a:gd name="connsiteY249" fmla="*/ 1125596 h 1182688"/>
              <a:gd name="connsiteX250" fmla="*/ 1792817 w 2151063"/>
              <a:gd name="connsiteY250" fmla="*/ 1134318 h 1182688"/>
              <a:gd name="connsiteX251" fmla="*/ 1717753 w 2151063"/>
              <a:gd name="connsiteY251" fmla="*/ 1148988 h 1182688"/>
              <a:gd name="connsiteX252" fmla="*/ 1641894 w 2151063"/>
              <a:gd name="connsiteY252" fmla="*/ 1160882 h 1182688"/>
              <a:gd name="connsiteX253" fmla="*/ 1565240 w 2151063"/>
              <a:gd name="connsiteY253" fmla="*/ 1169208 h 1182688"/>
              <a:gd name="connsiteX254" fmla="*/ 1450061 w 2151063"/>
              <a:gd name="connsiteY254" fmla="*/ 1177930 h 1182688"/>
              <a:gd name="connsiteX255" fmla="*/ 1295960 w 2151063"/>
              <a:gd name="connsiteY255" fmla="*/ 1181895 h 1182688"/>
              <a:gd name="connsiteX256" fmla="*/ 1219704 w 2151063"/>
              <a:gd name="connsiteY256" fmla="*/ 1182688 h 1182688"/>
              <a:gd name="connsiteX257" fmla="*/ 1137093 w 2151063"/>
              <a:gd name="connsiteY257" fmla="*/ 1182688 h 1182688"/>
              <a:gd name="connsiteX258" fmla="*/ 971076 w 2151063"/>
              <a:gd name="connsiteY258" fmla="*/ 1177930 h 1182688"/>
              <a:gd name="connsiteX259" fmla="*/ 723243 w 2151063"/>
              <a:gd name="connsiteY259" fmla="*/ 1163657 h 1182688"/>
              <a:gd name="connsiteX260" fmla="*/ 558021 w 2151063"/>
              <a:gd name="connsiteY260" fmla="*/ 1150177 h 1182688"/>
              <a:gd name="connsiteX261" fmla="*/ 552064 w 2151063"/>
              <a:gd name="connsiteY261" fmla="*/ 1148988 h 1182688"/>
              <a:gd name="connsiteX262" fmla="*/ 546504 w 2151063"/>
              <a:gd name="connsiteY262" fmla="*/ 1141851 h 1182688"/>
              <a:gd name="connsiteX263" fmla="*/ 546504 w 2151063"/>
              <a:gd name="connsiteY263" fmla="*/ 1132732 h 1182688"/>
              <a:gd name="connsiteX264" fmla="*/ 552064 w 2151063"/>
              <a:gd name="connsiteY264" fmla="*/ 1125992 h 1182688"/>
              <a:gd name="connsiteX265" fmla="*/ 558021 w 2151063"/>
              <a:gd name="connsiteY265" fmla="*/ 1125596 h 1182688"/>
              <a:gd name="connsiteX266" fmla="*/ 679555 w 2151063"/>
              <a:gd name="connsiteY266" fmla="*/ 1131146 h 1182688"/>
              <a:gd name="connsiteX267" fmla="*/ 801486 w 2151063"/>
              <a:gd name="connsiteY267" fmla="*/ 1136697 h 1182688"/>
              <a:gd name="connsiteX268" fmla="*/ 774081 w 2151063"/>
              <a:gd name="connsiteY268" fmla="*/ 1130750 h 1182688"/>
              <a:gd name="connsiteX269" fmla="*/ 747471 w 2151063"/>
              <a:gd name="connsiteY269" fmla="*/ 1124010 h 1182688"/>
              <a:gd name="connsiteX270" fmla="*/ 680349 w 2151063"/>
              <a:gd name="connsiteY270" fmla="*/ 1114494 h 1182688"/>
              <a:gd name="connsiteX271" fmla="*/ 614419 w 2151063"/>
              <a:gd name="connsiteY271" fmla="*/ 1102996 h 1182688"/>
              <a:gd name="connsiteX272" fmla="*/ 581057 w 2151063"/>
              <a:gd name="connsiteY272" fmla="*/ 1096256 h 1182688"/>
              <a:gd name="connsiteX273" fmla="*/ 515127 w 2151063"/>
              <a:gd name="connsiteY273" fmla="*/ 1079604 h 1182688"/>
              <a:gd name="connsiteX274" fmla="*/ 450389 w 2151063"/>
              <a:gd name="connsiteY274" fmla="*/ 1060177 h 1182688"/>
              <a:gd name="connsiteX275" fmla="*/ 386445 w 2151063"/>
              <a:gd name="connsiteY275" fmla="*/ 1036388 h 1182688"/>
              <a:gd name="connsiteX276" fmla="*/ 325281 w 2151063"/>
              <a:gd name="connsiteY276" fmla="*/ 1007842 h 1182688"/>
              <a:gd name="connsiteX277" fmla="*/ 266500 w 2151063"/>
              <a:gd name="connsiteY277" fmla="*/ 974935 h 1182688"/>
              <a:gd name="connsiteX278" fmla="*/ 210896 w 2151063"/>
              <a:gd name="connsiteY278" fmla="*/ 936476 h 1182688"/>
              <a:gd name="connsiteX279" fmla="*/ 159265 w 2151063"/>
              <a:gd name="connsiteY279" fmla="*/ 891675 h 1182688"/>
              <a:gd name="connsiteX280" fmla="*/ 135832 w 2151063"/>
              <a:gd name="connsiteY280" fmla="*/ 867093 h 1182688"/>
              <a:gd name="connsiteX281" fmla="*/ 116370 w 2151063"/>
              <a:gd name="connsiteY281" fmla="*/ 844891 h 1182688"/>
              <a:gd name="connsiteX282" fmla="*/ 80625 w 2151063"/>
              <a:gd name="connsiteY282" fmla="*/ 797710 h 1182688"/>
              <a:gd name="connsiteX283" fmla="*/ 50838 w 2151063"/>
              <a:gd name="connsiteY283" fmla="*/ 746564 h 1182688"/>
              <a:gd name="connsiteX284" fmla="*/ 27802 w 2151063"/>
              <a:gd name="connsiteY284" fmla="*/ 693833 h 1182688"/>
              <a:gd name="connsiteX285" fmla="*/ 11121 w 2151063"/>
              <a:gd name="connsiteY285" fmla="*/ 638326 h 1182688"/>
              <a:gd name="connsiteX286" fmla="*/ 1589 w 2151063"/>
              <a:gd name="connsiteY286" fmla="*/ 581234 h 1182688"/>
              <a:gd name="connsiteX287" fmla="*/ 0 w 2151063"/>
              <a:gd name="connsiteY287" fmla="*/ 523348 h 1182688"/>
              <a:gd name="connsiteX288" fmla="*/ 7149 w 2151063"/>
              <a:gd name="connsiteY288" fmla="*/ 464273 h 1182688"/>
              <a:gd name="connsiteX289" fmla="*/ 14298 w 2151063"/>
              <a:gd name="connsiteY289" fmla="*/ 434934 h 1182688"/>
              <a:gd name="connsiteX290" fmla="*/ 22639 w 2151063"/>
              <a:gd name="connsiteY290" fmla="*/ 406388 h 1182688"/>
              <a:gd name="connsiteX291" fmla="*/ 45674 w 2151063"/>
              <a:gd name="connsiteY291" fmla="*/ 355639 h 1182688"/>
              <a:gd name="connsiteX292" fmla="*/ 75065 w 2151063"/>
              <a:gd name="connsiteY292" fmla="*/ 311630 h 1182688"/>
              <a:gd name="connsiteX293" fmla="*/ 110413 w 2151063"/>
              <a:gd name="connsiteY293" fmla="*/ 272776 h 1182688"/>
              <a:gd name="connsiteX294" fmla="*/ 150527 w 2151063"/>
              <a:gd name="connsiteY294" fmla="*/ 239868 h 1182688"/>
              <a:gd name="connsiteX295" fmla="*/ 195407 w 2151063"/>
              <a:gd name="connsiteY295" fmla="*/ 211718 h 1182688"/>
              <a:gd name="connsiteX296" fmla="*/ 243861 w 2151063"/>
              <a:gd name="connsiteY296" fmla="*/ 188723 h 1182688"/>
              <a:gd name="connsiteX297" fmla="*/ 294699 w 2151063"/>
              <a:gd name="connsiteY297" fmla="*/ 168502 h 1182688"/>
              <a:gd name="connsiteX298" fmla="*/ 320912 w 2151063"/>
              <a:gd name="connsiteY298" fmla="*/ 160573 h 1182688"/>
              <a:gd name="connsiteX299" fmla="*/ 348317 w 2151063"/>
              <a:gd name="connsiteY299" fmla="*/ 143524 h 1182688"/>
              <a:gd name="connsiteX300" fmla="*/ 404317 w 2151063"/>
              <a:gd name="connsiteY300" fmla="*/ 112599 h 1182688"/>
              <a:gd name="connsiteX301" fmla="*/ 462701 w 2151063"/>
              <a:gd name="connsiteY301" fmla="*/ 86432 h 1182688"/>
              <a:gd name="connsiteX302" fmla="*/ 523468 w 2151063"/>
              <a:gd name="connsiteY302" fmla="*/ 64229 h 1182688"/>
              <a:gd name="connsiteX303" fmla="*/ 585029 w 2151063"/>
              <a:gd name="connsiteY303" fmla="*/ 45991 h 1182688"/>
              <a:gd name="connsiteX304" fmla="*/ 647781 w 2151063"/>
              <a:gd name="connsiteY304" fmla="*/ 30925 h 1182688"/>
              <a:gd name="connsiteX305" fmla="*/ 711328 w 2151063"/>
              <a:gd name="connsiteY305" fmla="*/ 19427 h 1182688"/>
              <a:gd name="connsiteX306" fmla="*/ 774478 w 2151063"/>
              <a:gd name="connsiteY306" fmla="*/ 10308 h 1182688"/>
              <a:gd name="connsiteX307" fmla="*/ 805854 w 2151063"/>
              <a:gd name="connsiteY307" fmla="*/ 7137 h 1182688"/>
              <a:gd name="connsiteX308" fmla="*/ 839614 w 2151063"/>
              <a:gd name="connsiteY308" fmla="*/ 4361 h 1182688"/>
              <a:gd name="connsiteX309" fmla="*/ 907927 w 2151063"/>
              <a:gd name="connsiteY309" fmla="*/ 396 h 11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151063" h="1182688">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solidFill>
            <a:schemeClr val="accent5"/>
          </a:solidFill>
          <a:ln w="9525">
            <a:noFill/>
            <a:round/>
            <a:headEnd/>
            <a:tailEnd/>
          </a:ln>
        </p:spPr>
        <p:txBody>
          <a:bodyPr vert="horz" wrap="square" lIns="91440" tIns="45720" rIns="91440" bIns="45720" numCol="1" anchor="ctr" anchorCtr="0" compatLnSpc="1">
            <a:prstTxWarp prst="textNoShape">
              <a:avLst/>
            </a:prstTxWarp>
            <a:noAutofit/>
          </a:bodyPr>
          <a:lstStyle/>
          <a:p>
            <a:pPr algn="ctr">
              <a:lnSpc>
                <a:spcPts val="4000"/>
              </a:lnSpc>
            </a:pPr>
            <a:r>
              <a:rPr lang="en-US" sz="2400" b="1" dirty="0" err="1" smtClean="0">
                <a:solidFill>
                  <a:schemeClr val="accent5"/>
                </a:solidFill>
              </a:rPr>
              <a:t>Scolariser</a:t>
            </a:r>
            <a:r>
              <a:rPr lang="en-US" sz="2400" b="1" dirty="0" smtClean="0">
                <a:solidFill>
                  <a:schemeClr val="accent5"/>
                </a:solidFill>
              </a:rPr>
              <a:t> un élève </a:t>
            </a:r>
            <a:r>
              <a:rPr lang="en-US" sz="2400" b="1" dirty="0" err="1" smtClean="0">
                <a:solidFill>
                  <a:schemeClr val="accent5"/>
                </a:solidFill>
              </a:rPr>
              <a:t>ayant</a:t>
            </a:r>
            <a:r>
              <a:rPr lang="en-US" sz="2400" b="1" dirty="0" smtClean="0">
                <a:solidFill>
                  <a:schemeClr val="accent5"/>
                </a:solidFill>
              </a:rPr>
              <a:t> des </a:t>
            </a:r>
            <a:r>
              <a:rPr lang="en-US" sz="2400" b="1" dirty="0" err="1" smtClean="0">
                <a:solidFill>
                  <a:schemeClr val="accent5"/>
                </a:solidFill>
              </a:rPr>
              <a:t>besoins</a:t>
            </a:r>
            <a:r>
              <a:rPr lang="en-US" sz="2400" b="1" dirty="0" smtClean="0">
                <a:solidFill>
                  <a:schemeClr val="accent5"/>
                </a:solidFill>
              </a:rPr>
              <a:t> </a:t>
            </a:r>
            <a:r>
              <a:rPr lang="en-US" sz="2400" b="1" dirty="0" err="1" smtClean="0">
                <a:solidFill>
                  <a:schemeClr val="accent5"/>
                </a:solidFill>
              </a:rPr>
              <a:t>éducatifs</a:t>
            </a:r>
            <a:r>
              <a:rPr lang="en-US" sz="2400" b="1" dirty="0" smtClean="0">
                <a:solidFill>
                  <a:schemeClr val="accent5"/>
                </a:solidFill>
              </a:rPr>
              <a:t> </a:t>
            </a:r>
            <a:r>
              <a:rPr lang="en-US" sz="2400" b="1" dirty="0" err="1" smtClean="0">
                <a:solidFill>
                  <a:schemeClr val="accent5"/>
                </a:solidFill>
              </a:rPr>
              <a:t>particuliers</a:t>
            </a:r>
            <a:r>
              <a:rPr lang="en-US" sz="2400" b="1" dirty="0" smtClean="0">
                <a:solidFill>
                  <a:schemeClr val="accent5"/>
                </a:solidFill>
              </a:rPr>
              <a:t> à la piscine </a:t>
            </a:r>
            <a:endParaRPr lang="en-US" sz="2400" b="1" dirty="0">
              <a:solidFill>
                <a:schemeClr val="accent5"/>
              </a:solidFill>
            </a:endParaRPr>
          </a:p>
        </p:txBody>
      </p:sp>
      <p:sp>
        <p:nvSpPr>
          <p:cNvPr id="8" name="Freeform: Shape 6">
            <a:extLst>
              <a:ext uri="{FF2B5EF4-FFF2-40B4-BE49-F238E27FC236}">
                <a16:creationId xmlns:a16="http://schemas.microsoft.com/office/drawing/2014/main" id="{1349D4F8-3455-4DFD-B299-EC7BE0B09FB4}"/>
              </a:ext>
            </a:extLst>
          </p:cNvPr>
          <p:cNvSpPr>
            <a:spLocks/>
          </p:cNvSpPr>
          <p:nvPr/>
        </p:nvSpPr>
        <p:spPr bwMode="auto">
          <a:xfrm>
            <a:off x="52096" y="4392177"/>
            <a:ext cx="1937499" cy="1105196"/>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1"/>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400" b="1" dirty="0">
                <a:solidFill>
                  <a:srgbClr val="FFC000"/>
                </a:solidFill>
                <a:hlinkClick r:id="rId2" action="ppaction://hlinksldjump"/>
              </a:rPr>
              <a:t>Le </a:t>
            </a:r>
            <a:r>
              <a:rPr lang="en-US" sz="2400" b="1" dirty="0" err="1">
                <a:solidFill>
                  <a:srgbClr val="FFC000"/>
                </a:solidFill>
                <a:hlinkClick r:id="rId2" action="ppaction://hlinksldjump"/>
              </a:rPr>
              <a:t>projet</a:t>
            </a:r>
            <a:r>
              <a:rPr lang="en-US" sz="2400" b="1" dirty="0">
                <a:solidFill>
                  <a:srgbClr val="FFC000"/>
                </a:solidFill>
                <a:hlinkClick r:id="rId2" action="ppaction://hlinksldjump"/>
              </a:rPr>
              <a:t> </a:t>
            </a:r>
            <a:r>
              <a:rPr lang="en-US" sz="2400" b="1" dirty="0" err="1">
                <a:solidFill>
                  <a:srgbClr val="FFC000"/>
                </a:solidFill>
                <a:hlinkClick r:id="rId2" action="ppaction://hlinksldjump"/>
              </a:rPr>
              <a:t>pédagogique</a:t>
            </a:r>
            <a:endParaRPr lang="en-US" sz="2400" b="1" dirty="0">
              <a:solidFill>
                <a:srgbClr val="FFC000"/>
              </a:solidFill>
            </a:endParaRPr>
          </a:p>
        </p:txBody>
      </p:sp>
      <p:sp>
        <p:nvSpPr>
          <p:cNvPr id="9" name="Freeform: Shape 7">
            <a:extLst>
              <a:ext uri="{FF2B5EF4-FFF2-40B4-BE49-F238E27FC236}">
                <a16:creationId xmlns:a16="http://schemas.microsoft.com/office/drawing/2014/main" id="{1BD46074-D497-4E3E-86EE-335C1336346C}"/>
              </a:ext>
            </a:extLst>
          </p:cNvPr>
          <p:cNvSpPr>
            <a:spLocks/>
          </p:cNvSpPr>
          <p:nvPr/>
        </p:nvSpPr>
        <p:spPr bwMode="auto">
          <a:xfrm>
            <a:off x="4473255" y="380712"/>
            <a:ext cx="3368390" cy="957263"/>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4"/>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400" b="1" dirty="0" smtClean="0">
                <a:solidFill>
                  <a:srgbClr val="FFC000"/>
                </a:solidFill>
                <a:hlinkClick r:id="rId3" action="ppaction://hlinksldjump"/>
              </a:rPr>
              <a:t>l’école inclusive</a:t>
            </a:r>
            <a:endParaRPr lang="en-US" sz="2400" b="1" dirty="0">
              <a:solidFill>
                <a:srgbClr val="FFC000"/>
              </a:solidFill>
            </a:endParaRPr>
          </a:p>
        </p:txBody>
      </p:sp>
      <p:sp>
        <p:nvSpPr>
          <p:cNvPr id="10" name="Freeform: Shape 24">
            <a:extLst>
              <a:ext uri="{FF2B5EF4-FFF2-40B4-BE49-F238E27FC236}">
                <a16:creationId xmlns:a16="http://schemas.microsoft.com/office/drawing/2014/main" id="{D5D926CF-0816-4E1D-AF9F-BA41BD7E60DE}"/>
              </a:ext>
            </a:extLst>
          </p:cNvPr>
          <p:cNvSpPr>
            <a:spLocks/>
          </p:cNvSpPr>
          <p:nvPr/>
        </p:nvSpPr>
        <p:spPr bwMode="auto">
          <a:xfrm>
            <a:off x="8906607" y="3962748"/>
            <a:ext cx="3122023" cy="1115961"/>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400" b="1" dirty="0">
                <a:solidFill>
                  <a:srgbClr val="FFC000"/>
                </a:solidFill>
              </a:rPr>
              <a:t>Les </a:t>
            </a:r>
            <a:r>
              <a:rPr lang="en-US" sz="2400" b="1" dirty="0" err="1">
                <a:solidFill>
                  <a:srgbClr val="FFC000"/>
                </a:solidFill>
              </a:rPr>
              <a:t>compétences</a:t>
            </a:r>
            <a:r>
              <a:rPr lang="en-US" sz="2400" b="1" dirty="0">
                <a:solidFill>
                  <a:srgbClr val="FFC000"/>
                </a:solidFill>
              </a:rPr>
              <a:t> </a:t>
            </a:r>
            <a:r>
              <a:rPr lang="en-US" sz="2400" b="1" dirty="0" err="1">
                <a:solidFill>
                  <a:srgbClr val="FFC000"/>
                </a:solidFill>
              </a:rPr>
              <a:t>professionnelles</a:t>
            </a:r>
            <a:endParaRPr lang="en-US" sz="2400" b="1" dirty="0">
              <a:solidFill>
                <a:srgbClr val="FFC000"/>
              </a:solidFill>
            </a:endParaRPr>
          </a:p>
        </p:txBody>
      </p:sp>
      <p:sp>
        <p:nvSpPr>
          <p:cNvPr id="11" name="Freeform 105">
            <a:extLst>
              <a:ext uri="{FF2B5EF4-FFF2-40B4-BE49-F238E27FC236}">
                <a16:creationId xmlns:a16="http://schemas.microsoft.com/office/drawing/2014/main" id="{6994E8B9-ED80-4E51-8AC9-9F24883BC62C}"/>
              </a:ext>
            </a:extLst>
          </p:cNvPr>
          <p:cNvSpPr>
            <a:spLocks/>
          </p:cNvSpPr>
          <p:nvPr/>
        </p:nvSpPr>
        <p:spPr bwMode="auto">
          <a:xfrm rot="15701228">
            <a:off x="2533781" y="3600335"/>
            <a:ext cx="384838" cy="1731986"/>
          </a:xfrm>
          <a:custGeom>
            <a:avLst/>
            <a:gdLst>
              <a:gd name="T0" fmla="*/ 788 w 805"/>
              <a:gd name="T1" fmla="*/ 2190 h 2853"/>
              <a:gd name="T2" fmla="*/ 754 w 805"/>
              <a:gd name="T3" fmla="*/ 2201 h 2853"/>
              <a:gd name="T4" fmla="*/ 695 w 805"/>
              <a:gd name="T5" fmla="*/ 2272 h 2853"/>
              <a:gd name="T6" fmla="*/ 706 w 805"/>
              <a:gd name="T7" fmla="*/ 2158 h 2853"/>
              <a:gd name="T8" fmla="*/ 665 w 805"/>
              <a:gd name="T9" fmla="*/ 2153 h 2853"/>
              <a:gd name="T10" fmla="*/ 636 w 805"/>
              <a:gd name="T11" fmla="*/ 2241 h 2853"/>
              <a:gd name="T12" fmla="*/ 558 w 805"/>
              <a:gd name="T13" fmla="*/ 2408 h 2853"/>
              <a:gd name="T14" fmla="*/ 481 w 805"/>
              <a:gd name="T15" fmla="*/ 2319 h 2853"/>
              <a:gd name="T16" fmla="*/ 479 w 805"/>
              <a:gd name="T17" fmla="*/ 1104 h 2853"/>
              <a:gd name="T18" fmla="*/ 552 w 805"/>
              <a:gd name="T19" fmla="*/ 500 h 2853"/>
              <a:gd name="T20" fmla="*/ 663 w 805"/>
              <a:gd name="T21" fmla="*/ 706 h 2853"/>
              <a:gd name="T22" fmla="*/ 713 w 805"/>
              <a:gd name="T23" fmla="*/ 738 h 2853"/>
              <a:gd name="T24" fmla="*/ 743 w 805"/>
              <a:gd name="T25" fmla="*/ 710 h 2853"/>
              <a:gd name="T26" fmla="*/ 693 w 805"/>
              <a:gd name="T27" fmla="*/ 616 h 2853"/>
              <a:gd name="T28" fmla="*/ 704 w 805"/>
              <a:gd name="T29" fmla="*/ 590 h 2853"/>
              <a:gd name="T30" fmla="*/ 486 w 805"/>
              <a:gd name="T31" fmla="*/ 44 h 2853"/>
              <a:gd name="T32" fmla="*/ 451 w 805"/>
              <a:gd name="T33" fmla="*/ 40 h 2853"/>
              <a:gd name="T34" fmla="*/ 446 w 805"/>
              <a:gd name="T35" fmla="*/ 44 h 2853"/>
              <a:gd name="T36" fmla="*/ 452 w 805"/>
              <a:gd name="T37" fmla="*/ 17 h 2853"/>
              <a:gd name="T38" fmla="*/ 413 w 805"/>
              <a:gd name="T39" fmla="*/ 6 h 2853"/>
              <a:gd name="T40" fmla="*/ 281 w 805"/>
              <a:gd name="T41" fmla="*/ 366 h 2853"/>
              <a:gd name="T42" fmla="*/ 142 w 805"/>
              <a:gd name="T43" fmla="*/ 796 h 2853"/>
              <a:gd name="T44" fmla="*/ 162 w 805"/>
              <a:gd name="T45" fmla="*/ 824 h 2853"/>
              <a:gd name="T46" fmla="*/ 184 w 805"/>
              <a:gd name="T47" fmla="*/ 827 h 2853"/>
              <a:gd name="T48" fmla="*/ 227 w 805"/>
              <a:gd name="T49" fmla="*/ 836 h 2853"/>
              <a:gd name="T50" fmla="*/ 348 w 805"/>
              <a:gd name="T51" fmla="*/ 474 h 2853"/>
              <a:gd name="T52" fmla="*/ 371 w 805"/>
              <a:gd name="T53" fmla="*/ 498 h 2853"/>
              <a:gd name="T54" fmla="*/ 343 w 805"/>
              <a:gd name="T55" fmla="*/ 1312 h 2853"/>
              <a:gd name="T56" fmla="*/ 341 w 805"/>
              <a:gd name="T57" fmla="*/ 2039 h 2853"/>
              <a:gd name="T58" fmla="*/ 363 w 805"/>
              <a:gd name="T59" fmla="*/ 2481 h 2853"/>
              <a:gd name="T60" fmla="*/ 319 w 805"/>
              <a:gd name="T61" fmla="*/ 2495 h 2853"/>
              <a:gd name="T62" fmla="*/ 219 w 805"/>
              <a:gd name="T63" fmla="*/ 2334 h 2853"/>
              <a:gd name="T64" fmla="*/ 102 w 805"/>
              <a:gd name="T65" fmla="*/ 2179 h 2853"/>
              <a:gd name="T66" fmla="*/ 79 w 805"/>
              <a:gd name="T67" fmla="*/ 2207 h 2853"/>
              <a:gd name="T68" fmla="*/ 53 w 805"/>
              <a:gd name="T69" fmla="*/ 2214 h 2853"/>
              <a:gd name="T70" fmla="*/ 39 w 805"/>
              <a:gd name="T71" fmla="*/ 2196 h 2853"/>
              <a:gd name="T72" fmla="*/ 0 w 805"/>
              <a:gd name="T73" fmla="*/ 2218 h 2853"/>
              <a:gd name="T74" fmla="*/ 107 w 805"/>
              <a:gd name="T75" fmla="*/ 2393 h 2853"/>
              <a:gd name="T76" fmla="*/ 302 w 805"/>
              <a:gd name="T77" fmla="*/ 2696 h 2853"/>
              <a:gd name="T78" fmla="*/ 473 w 805"/>
              <a:gd name="T79" fmla="*/ 2853 h 2853"/>
              <a:gd name="T80" fmla="*/ 508 w 805"/>
              <a:gd name="T81" fmla="*/ 2837 h 2853"/>
              <a:gd name="T82" fmla="*/ 534 w 805"/>
              <a:gd name="T83" fmla="*/ 2819 h 2853"/>
              <a:gd name="T84" fmla="*/ 805 w 805"/>
              <a:gd name="T85" fmla="*/ 2218 h 2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5" h="2853">
                <a:moveTo>
                  <a:pt x="802" y="2207"/>
                </a:moveTo>
                <a:lnTo>
                  <a:pt x="800" y="2201"/>
                </a:lnTo>
                <a:lnTo>
                  <a:pt x="788" y="2190"/>
                </a:lnTo>
                <a:lnTo>
                  <a:pt x="774" y="2188"/>
                </a:lnTo>
                <a:lnTo>
                  <a:pt x="759" y="2193"/>
                </a:lnTo>
                <a:lnTo>
                  <a:pt x="754" y="2201"/>
                </a:lnTo>
                <a:lnTo>
                  <a:pt x="719" y="2254"/>
                </a:lnTo>
                <a:lnTo>
                  <a:pt x="685" y="2307"/>
                </a:lnTo>
                <a:lnTo>
                  <a:pt x="695" y="2272"/>
                </a:lnTo>
                <a:lnTo>
                  <a:pt x="706" y="2203"/>
                </a:lnTo>
                <a:lnTo>
                  <a:pt x="708" y="2168"/>
                </a:lnTo>
                <a:lnTo>
                  <a:pt x="706" y="2158"/>
                </a:lnTo>
                <a:lnTo>
                  <a:pt x="695" y="2148"/>
                </a:lnTo>
                <a:lnTo>
                  <a:pt x="679" y="2145"/>
                </a:lnTo>
                <a:lnTo>
                  <a:pt x="665" y="2153"/>
                </a:lnTo>
                <a:lnTo>
                  <a:pt x="661" y="2162"/>
                </a:lnTo>
                <a:lnTo>
                  <a:pt x="649" y="2201"/>
                </a:lnTo>
                <a:lnTo>
                  <a:pt x="636" y="2241"/>
                </a:lnTo>
                <a:lnTo>
                  <a:pt x="634" y="2244"/>
                </a:lnTo>
                <a:lnTo>
                  <a:pt x="631" y="2247"/>
                </a:lnTo>
                <a:lnTo>
                  <a:pt x="558" y="2408"/>
                </a:lnTo>
                <a:lnTo>
                  <a:pt x="487" y="2569"/>
                </a:lnTo>
                <a:lnTo>
                  <a:pt x="485" y="2445"/>
                </a:lnTo>
                <a:lnTo>
                  <a:pt x="481" y="2319"/>
                </a:lnTo>
                <a:lnTo>
                  <a:pt x="481" y="2080"/>
                </a:lnTo>
                <a:lnTo>
                  <a:pt x="476" y="1843"/>
                </a:lnTo>
                <a:lnTo>
                  <a:pt x="479" y="1104"/>
                </a:lnTo>
                <a:lnTo>
                  <a:pt x="485" y="364"/>
                </a:lnTo>
                <a:lnTo>
                  <a:pt x="517" y="433"/>
                </a:lnTo>
                <a:lnTo>
                  <a:pt x="552" y="500"/>
                </a:lnTo>
                <a:lnTo>
                  <a:pt x="579" y="561"/>
                </a:lnTo>
                <a:lnTo>
                  <a:pt x="631" y="665"/>
                </a:lnTo>
                <a:lnTo>
                  <a:pt x="663" y="706"/>
                </a:lnTo>
                <a:lnTo>
                  <a:pt x="691" y="727"/>
                </a:lnTo>
                <a:lnTo>
                  <a:pt x="705" y="735"/>
                </a:lnTo>
                <a:lnTo>
                  <a:pt x="713" y="738"/>
                </a:lnTo>
                <a:lnTo>
                  <a:pt x="728" y="735"/>
                </a:lnTo>
                <a:lnTo>
                  <a:pt x="740" y="725"/>
                </a:lnTo>
                <a:lnTo>
                  <a:pt x="743" y="710"/>
                </a:lnTo>
                <a:lnTo>
                  <a:pt x="739" y="701"/>
                </a:lnTo>
                <a:lnTo>
                  <a:pt x="715" y="658"/>
                </a:lnTo>
                <a:lnTo>
                  <a:pt x="693" y="616"/>
                </a:lnTo>
                <a:lnTo>
                  <a:pt x="700" y="612"/>
                </a:lnTo>
                <a:lnTo>
                  <a:pt x="706" y="599"/>
                </a:lnTo>
                <a:lnTo>
                  <a:pt x="704" y="590"/>
                </a:lnTo>
                <a:lnTo>
                  <a:pt x="599" y="320"/>
                </a:lnTo>
                <a:lnTo>
                  <a:pt x="490" y="51"/>
                </a:lnTo>
                <a:lnTo>
                  <a:pt x="486" y="44"/>
                </a:lnTo>
                <a:lnTo>
                  <a:pt x="476" y="35"/>
                </a:lnTo>
                <a:lnTo>
                  <a:pt x="463" y="35"/>
                </a:lnTo>
                <a:lnTo>
                  <a:pt x="451" y="40"/>
                </a:lnTo>
                <a:lnTo>
                  <a:pt x="447" y="45"/>
                </a:lnTo>
                <a:lnTo>
                  <a:pt x="446" y="45"/>
                </a:lnTo>
                <a:lnTo>
                  <a:pt x="446" y="44"/>
                </a:lnTo>
                <a:lnTo>
                  <a:pt x="448" y="36"/>
                </a:lnTo>
                <a:lnTo>
                  <a:pt x="451" y="27"/>
                </a:lnTo>
                <a:lnTo>
                  <a:pt x="452" y="17"/>
                </a:lnTo>
                <a:lnTo>
                  <a:pt x="444" y="4"/>
                </a:lnTo>
                <a:lnTo>
                  <a:pt x="429" y="0"/>
                </a:lnTo>
                <a:lnTo>
                  <a:pt x="413" y="6"/>
                </a:lnTo>
                <a:lnTo>
                  <a:pt x="408" y="16"/>
                </a:lnTo>
                <a:lnTo>
                  <a:pt x="361" y="131"/>
                </a:lnTo>
                <a:lnTo>
                  <a:pt x="281" y="366"/>
                </a:lnTo>
                <a:lnTo>
                  <a:pt x="247" y="485"/>
                </a:lnTo>
                <a:lnTo>
                  <a:pt x="194" y="640"/>
                </a:lnTo>
                <a:lnTo>
                  <a:pt x="142" y="796"/>
                </a:lnTo>
                <a:lnTo>
                  <a:pt x="140" y="805"/>
                </a:lnTo>
                <a:lnTo>
                  <a:pt x="148" y="818"/>
                </a:lnTo>
                <a:lnTo>
                  <a:pt x="162" y="824"/>
                </a:lnTo>
                <a:lnTo>
                  <a:pt x="177" y="822"/>
                </a:lnTo>
                <a:lnTo>
                  <a:pt x="184" y="817"/>
                </a:lnTo>
                <a:lnTo>
                  <a:pt x="184" y="827"/>
                </a:lnTo>
                <a:lnTo>
                  <a:pt x="196" y="840"/>
                </a:lnTo>
                <a:lnTo>
                  <a:pt x="211" y="844"/>
                </a:lnTo>
                <a:lnTo>
                  <a:pt x="227" y="836"/>
                </a:lnTo>
                <a:lnTo>
                  <a:pt x="232" y="827"/>
                </a:lnTo>
                <a:lnTo>
                  <a:pt x="293" y="652"/>
                </a:lnTo>
                <a:lnTo>
                  <a:pt x="348" y="474"/>
                </a:lnTo>
                <a:lnTo>
                  <a:pt x="358" y="452"/>
                </a:lnTo>
                <a:lnTo>
                  <a:pt x="367" y="429"/>
                </a:lnTo>
                <a:lnTo>
                  <a:pt x="371" y="498"/>
                </a:lnTo>
                <a:lnTo>
                  <a:pt x="374" y="565"/>
                </a:lnTo>
                <a:lnTo>
                  <a:pt x="361" y="814"/>
                </a:lnTo>
                <a:lnTo>
                  <a:pt x="343" y="1312"/>
                </a:lnTo>
                <a:lnTo>
                  <a:pt x="338" y="1561"/>
                </a:lnTo>
                <a:lnTo>
                  <a:pt x="337" y="1720"/>
                </a:lnTo>
                <a:lnTo>
                  <a:pt x="341" y="2039"/>
                </a:lnTo>
                <a:lnTo>
                  <a:pt x="346" y="2198"/>
                </a:lnTo>
                <a:lnTo>
                  <a:pt x="348" y="2293"/>
                </a:lnTo>
                <a:lnTo>
                  <a:pt x="363" y="2481"/>
                </a:lnTo>
                <a:lnTo>
                  <a:pt x="377" y="2574"/>
                </a:lnTo>
                <a:lnTo>
                  <a:pt x="347" y="2535"/>
                </a:lnTo>
                <a:lnTo>
                  <a:pt x="319" y="2495"/>
                </a:lnTo>
                <a:lnTo>
                  <a:pt x="324" y="2486"/>
                </a:lnTo>
                <a:lnTo>
                  <a:pt x="319" y="2476"/>
                </a:lnTo>
                <a:lnTo>
                  <a:pt x="219" y="2334"/>
                </a:lnTo>
                <a:lnTo>
                  <a:pt x="124" y="2190"/>
                </a:lnTo>
                <a:lnTo>
                  <a:pt x="118" y="2184"/>
                </a:lnTo>
                <a:lnTo>
                  <a:pt x="102" y="2179"/>
                </a:lnTo>
                <a:lnTo>
                  <a:pt x="88" y="2185"/>
                </a:lnTo>
                <a:lnTo>
                  <a:pt x="79" y="2198"/>
                </a:lnTo>
                <a:lnTo>
                  <a:pt x="79" y="2207"/>
                </a:lnTo>
                <a:lnTo>
                  <a:pt x="72" y="2205"/>
                </a:lnTo>
                <a:lnTo>
                  <a:pt x="58" y="2209"/>
                </a:lnTo>
                <a:lnTo>
                  <a:pt x="53" y="2214"/>
                </a:lnTo>
                <a:lnTo>
                  <a:pt x="49" y="2209"/>
                </a:lnTo>
                <a:lnTo>
                  <a:pt x="45" y="2203"/>
                </a:lnTo>
                <a:lnTo>
                  <a:pt x="39" y="2196"/>
                </a:lnTo>
                <a:lnTo>
                  <a:pt x="21" y="2192"/>
                </a:lnTo>
                <a:lnTo>
                  <a:pt x="5" y="2201"/>
                </a:lnTo>
                <a:lnTo>
                  <a:pt x="0" y="2218"/>
                </a:lnTo>
                <a:lnTo>
                  <a:pt x="4" y="2227"/>
                </a:lnTo>
                <a:lnTo>
                  <a:pt x="54" y="2311"/>
                </a:lnTo>
                <a:lnTo>
                  <a:pt x="107" y="2393"/>
                </a:lnTo>
                <a:lnTo>
                  <a:pt x="139" y="2457"/>
                </a:lnTo>
                <a:lnTo>
                  <a:pt x="212" y="2582"/>
                </a:lnTo>
                <a:lnTo>
                  <a:pt x="302" y="2696"/>
                </a:lnTo>
                <a:lnTo>
                  <a:pt x="404" y="2798"/>
                </a:lnTo>
                <a:lnTo>
                  <a:pt x="460" y="2845"/>
                </a:lnTo>
                <a:lnTo>
                  <a:pt x="473" y="2853"/>
                </a:lnTo>
                <a:lnTo>
                  <a:pt x="494" y="2845"/>
                </a:lnTo>
                <a:lnTo>
                  <a:pt x="499" y="2836"/>
                </a:lnTo>
                <a:lnTo>
                  <a:pt x="508" y="2837"/>
                </a:lnTo>
                <a:lnTo>
                  <a:pt x="525" y="2832"/>
                </a:lnTo>
                <a:lnTo>
                  <a:pt x="530" y="2823"/>
                </a:lnTo>
                <a:lnTo>
                  <a:pt x="534" y="2819"/>
                </a:lnTo>
                <a:lnTo>
                  <a:pt x="538" y="2814"/>
                </a:lnTo>
                <a:lnTo>
                  <a:pt x="801" y="2231"/>
                </a:lnTo>
                <a:lnTo>
                  <a:pt x="805" y="2218"/>
                </a:lnTo>
                <a:lnTo>
                  <a:pt x="802" y="2207"/>
                </a:ln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05">
            <a:extLst>
              <a:ext uri="{FF2B5EF4-FFF2-40B4-BE49-F238E27FC236}">
                <a16:creationId xmlns:a16="http://schemas.microsoft.com/office/drawing/2014/main" id="{6994E8B9-ED80-4E51-8AC9-9F24883BC62C}"/>
              </a:ext>
            </a:extLst>
          </p:cNvPr>
          <p:cNvSpPr>
            <a:spLocks/>
          </p:cNvSpPr>
          <p:nvPr/>
        </p:nvSpPr>
        <p:spPr bwMode="auto">
          <a:xfrm rot="3638015">
            <a:off x="3276429" y="4300871"/>
            <a:ext cx="384838" cy="1731986"/>
          </a:xfrm>
          <a:custGeom>
            <a:avLst/>
            <a:gdLst>
              <a:gd name="T0" fmla="*/ 788 w 805"/>
              <a:gd name="T1" fmla="*/ 2190 h 2853"/>
              <a:gd name="T2" fmla="*/ 754 w 805"/>
              <a:gd name="T3" fmla="*/ 2201 h 2853"/>
              <a:gd name="T4" fmla="*/ 695 w 805"/>
              <a:gd name="T5" fmla="*/ 2272 h 2853"/>
              <a:gd name="T6" fmla="*/ 706 w 805"/>
              <a:gd name="T7" fmla="*/ 2158 h 2853"/>
              <a:gd name="T8" fmla="*/ 665 w 805"/>
              <a:gd name="T9" fmla="*/ 2153 h 2853"/>
              <a:gd name="T10" fmla="*/ 636 w 805"/>
              <a:gd name="T11" fmla="*/ 2241 h 2853"/>
              <a:gd name="T12" fmla="*/ 558 w 805"/>
              <a:gd name="T13" fmla="*/ 2408 h 2853"/>
              <a:gd name="T14" fmla="*/ 481 w 805"/>
              <a:gd name="T15" fmla="*/ 2319 h 2853"/>
              <a:gd name="T16" fmla="*/ 479 w 805"/>
              <a:gd name="T17" fmla="*/ 1104 h 2853"/>
              <a:gd name="T18" fmla="*/ 552 w 805"/>
              <a:gd name="T19" fmla="*/ 500 h 2853"/>
              <a:gd name="T20" fmla="*/ 663 w 805"/>
              <a:gd name="T21" fmla="*/ 706 h 2853"/>
              <a:gd name="T22" fmla="*/ 713 w 805"/>
              <a:gd name="T23" fmla="*/ 738 h 2853"/>
              <a:gd name="T24" fmla="*/ 743 w 805"/>
              <a:gd name="T25" fmla="*/ 710 h 2853"/>
              <a:gd name="T26" fmla="*/ 693 w 805"/>
              <a:gd name="T27" fmla="*/ 616 h 2853"/>
              <a:gd name="T28" fmla="*/ 704 w 805"/>
              <a:gd name="T29" fmla="*/ 590 h 2853"/>
              <a:gd name="T30" fmla="*/ 486 w 805"/>
              <a:gd name="T31" fmla="*/ 44 h 2853"/>
              <a:gd name="T32" fmla="*/ 451 w 805"/>
              <a:gd name="T33" fmla="*/ 40 h 2853"/>
              <a:gd name="T34" fmla="*/ 446 w 805"/>
              <a:gd name="T35" fmla="*/ 44 h 2853"/>
              <a:gd name="T36" fmla="*/ 452 w 805"/>
              <a:gd name="T37" fmla="*/ 17 h 2853"/>
              <a:gd name="T38" fmla="*/ 413 w 805"/>
              <a:gd name="T39" fmla="*/ 6 h 2853"/>
              <a:gd name="T40" fmla="*/ 281 w 805"/>
              <a:gd name="T41" fmla="*/ 366 h 2853"/>
              <a:gd name="T42" fmla="*/ 142 w 805"/>
              <a:gd name="T43" fmla="*/ 796 h 2853"/>
              <a:gd name="T44" fmla="*/ 162 w 805"/>
              <a:gd name="T45" fmla="*/ 824 h 2853"/>
              <a:gd name="T46" fmla="*/ 184 w 805"/>
              <a:gd name="T47" fmla="*/ 827 h 2853"/>
              <a:gd name="T48" fmla="*/ 227 w 805"/>
              <a:gd name="T49" fmla="*/ 836 h 2853"/>
              <a:gd name="T50" fmla="*/ 348 w 805"/>
              <a:gd name="T51" fmla="*/ 474 h 2853"/>
              <a:gd name="T52" fmla="*/ 371 w 805"/>
              <a:gd name="T53" fmla="*/ 498 h 2853"/>
              <a:gd name="T54" fmla="*/ 343 w 805"/>
              <a:gd name="T55" fmla="*/ 1312 h 2853"/>
              <a:gd name="T56" fmla="*/ 341 w 805"/>
              <a:gd name="T57" fmla="*/ 2039 h 2853"/>
              <a:gd name="T58" fmla="*/ 363 w 805"/>
              <a:gd name="T59" fmla="*/ 2481 h 2853"/>
              <a:gd name="T60" fmla="*/ 319 w 805"/>
              <a:gd name="T61" fmla="*/ 2495 h 2853"/>
              <a:gd name="T62" fmla="*/ 219 w 805"/>
              <a:gd name="T63" fmla="*/ 2334 h 2853"/>
              <a:gd name="T64" fmla="*/ 102 w 805"/>
              <a:gd name="T65" fmla="*/ 2179 h 2853"/>
              <a:gd name="T66" fmla="*/ 79 w 805"/>
              <a:gd name="T67" fmla="*/ 2207 h 2853"/>
              <a:gd name="T68" fmla="*/ 53 w 805"/>
              <a:gd name="T69" fmla="*/ 2214 h 2853"/>
              <a:gd name="T70" fmla="*/ 39 w 805"/>
              <a:gd name="T71" fmla="*/ 2196 h 2853"/>
              <a:gd name="T72" fmla="*/ 0 w 805"/>
              <a:gd name="T73" fmla="*/ 2218 h 2853"/>
              <a:gd name="T74" fmla="*/ 107 w 805"/>
              <a:gd name="T75" fmla="*/ 2393 h 2853"/>
              <a:gd name="T76" fmla="*/ 302 w 805"/>
              <a:gd name="T77" fmla="*/ 2696 h 2853"/>
              <a:gd name="T78" fmla="*/ 473 w 805"/>
              <a:gd name="T79" fmla="*/ 2853 h 2853"/>
              <a:gd name="T80" fmla="*/ 508 w 805"/>
              <a:gd name="T81" fmla="*/ 2837 h 2853"/>
              <a:gd name="T82" fmla="*/ 534 w 805"/>
              <a:gd name="T83" fmla="*/ 2819 h 2853"/>
              <a:gd name="T84" fmla="*/ 805 w 805"/>
              <a:gd name="T85" fmla="*/ 2218 h 2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5" h="2853">
                <a:moveTo>
                  <a:pt x="802" y="2207"/>
                </a:moveTo>
                <a:lnTo>
                  <a:pt x="800" y="2201"/>
                </a:lnTo>
                <a:lnTo>
                  <a:pt x="788" y="2190"/>
                </a:lnTo>
                <a:lnTo>
                  <a:pt x="774" y="2188"/>
                </a:lnTo>
                <a:lnTo>
                  <a:pt x="759" y="2193"/>
                </a:lnTo>
                <a:lnTo>
                  <a:pt x="754" y="2201"/>
                </a:lnTo>
                <a:lnTo>
                  <a:pt x="719" y="2254"/>
                </a:lnTo>
                <a:lnTo>
                  <a:pt x="685" y="2307"/>
                </a:lnTo>
                <a:lnTo>
                  <a:pt x="695" y="2272"/>
                </a:lnTo>
                <a:lnTo>
                  <a:pt x="706" y="2203"/>
                </a:lnTo>
                <a:lnTo>
                  <a:pt x="708" y="2168"/>
                </a:lnTo>
                <a:lnTo>
                  <a:pt x="706" y="2158"/>
                </a:lnTo>
                <a:lnTo>
                  <a:pt x="695" y="2148"/>
                </a:lnTo>
                <a:lnTo>
                  <a:pt x="679" y="2145"/>
                </a:lnTo>
                <a:lnTo>
                  <a:pt x="665" y="2153"/>
                </a:lnTo>
                <a:lnTo>
                  <a:pt x="661" y="2162"/>
                </a:lnTo>
                <a:lnTo>
                  <a:pt x="649" y="2201"/>
                </a:lnTo>
                <a:lnTo>
                  <a:pt x="636" y="2241"/>
                </a:lnTo>
                <a:lnTo>
                  <a:pt x="634" y="2244"/>
                </a:lnTo>
                <a:lnTo>
                  <a:pt x="631" y="2247"/>
                </a:lnTo>
                <a:lnTo>
                  <a:pt x="558" y="2408"/>
                </a:lnTo>
                <a:lnTo>
                  <a:pt x="487" y="2569"/>
                </a:lnTo>
                <a:lnTo>
                  <a:pt x="485" y="2445"/>
                </a:lnTo>
                <a:lnTo>
                  <a:pt x="481" y="2319"/>
                </a:lnTo>
                <a:lnTo>
                  <a:pt x="481" y="2080"/>
                </a:lnTo>
                <a:lnTo>
                  <a:pt x="476" y="1843"/>
                </a:lnTo>
                <a:lnTo>
                  <a:pt x="479" y="1104"/>
                </a:lnTo>
                <a:lnTo>
                  <a:pt x="485" y="364"/>
                </a:lnTo>
                <a:lnTo>
                  <a:pt x="517" y="433"/>
                </a:lnTo>
                <a:lnTo>
                  <a:pt x="552" y="500"/>
                </a:lnTo>
                <a:lnTo>
                  <a:pt x="579" y="561"/>
                </a:lnTo>
                <a:lnTo>
                  <a:pt x="631" y="665"/>
                </a:lnTo>
                <a:lnTo>
                  <a:pt x="663" y="706"/>
                </a:lnTo>
                <a:lnTo>
                  <a:pt x="691" y="727"/>
                </a:lnTo>
                <a:lnTo>
                  <a:pt x="705" y="735"/>
                </a:lnTo>
                <a:lnTo>
                  <a:pt x="713" y="738"/>
                </a:lnTo>
                <a:lnTo>
                  <a:pt x="728" y="735"/>
                </a:lnTo>
                <a:lnTo>
                  <a:pt x="740" y="725"/>
                </a:lnTo>
                <a:lnTo>
                  <a:pt x="743" y="710"/>
                </a:lnTo>
                <a:lnTo>
                  <a:pt x="739" y="701"/>
                </a:lnTo>
                <a:lnTo>
                  <a:pt x="715" y="658"/>
                </a:lnTo>
                <a:lnTo>
                  <a:pt x="693" y="616"/>
                </a:lnTo>
                <a:lnTo>
                  <a:pt x="700" y="612"/>
                </a:lnTo>
                <a:lnTo>
                  <a:pt x="706" y="599"/>
                </a:lnTo>
                <a:lnTo>
                  <a:pt x="704" y="590"/>
                </a:lnTo>
                <a:lnTo>
                  <a:pt x="599" y="320"/>
                </a:lnTo>
                <a:lnTo>
                  <a:pt x="490" y="51"/>
                </a:lnTo>
                <a:lnTo>
                  <a:pt x="486" y="44"/>
                </a:lnTo>
                <a:lnTo>
                  <a:pt x="476" y="35"/>
                </a:lnTo>
                <a:lnTo>
                  <a:pt x="463" y="35"/>
                </a:lnTo>
                <a:lnTo>
                  <a:pt x="451" y="40"/>
                </a:lnTo>
                <a:lnTo>
                  <a:pt x="447" y="45"/>
                </a:lnTo>
                <a:lnTo>
                  <a:pt x="446" y="45"/>
                </a:lnTo>
                <a:lnTo>
                  <a:pt x="446" y="44"/>
                </a:lnTo>
                <a:lnTo>
                  <a:pt x="448" y="36"/>
                </a:lnTo>
                <a:lnTo>
                  <a:pt x="451" y="27"/>
                </a:lnTo>
                <a:lnTo>
                  <a:pt x="452" y="17"/>
                </a:lnTo>
                <a:lnTo>
                  <a:pt x="444" y="4"/>
                </a:lnTo>
                <a:lnTo>
                  <a:pt x="429" y="0"/>
                </a:lnTo>
                <a:lnTo>
                  <a:pt x="413" y="6"/>
                </a:lnTo>
                <a:lnTo>
                  <a:pt x="408" y="16"/>
                </a:lnTo>
                <a:lnTo>
                  <a:pt x="361" y="131"/>
                </a:lnTo>
                <a:lnTo>
                  <a:pt x="281" y="366"/>
                </a:lnTo>
                <a:lnTo>
                  <a:pt x="247" y="485"/>
                </a:lnTo>
                <a:lnTo>
                  <a:pt x="194" y="640"/>
                </a:lnTo>
                <a:lnTo>
                  <a:pt x="142" y="796"/>
                </a:lnTo>
                <a:lnTo>
                  <a:pt x="140" y="805"/>
                </a:lnTo>
                <a:lnTo>
                  <a:pt x="148" y="818"/>
                </a:lnTo>
                <a:lnTo>
                  <a:pt x="162" y="824"/>
                </a:lnTo>
                <a:lnTo>
                  <a:pt x="177" y="822"/>
                </a:lnTo>
                <a:lnTo>
                  <a:pt x="184" y="817"/>
                </a:lnTo>
                <a:lnTo>
                  <a:pt x="184" y="827"/>
                </a:lnTo>
                <a:lnTo>
                  <a:pt x="196" y="840"/>
                </a:lnTo>
                <a:lnTo>
                  <a:pt x="211" y="844"/>
                </a:lnTo>
                <a:lnTo>
                  <a:pt x="227" y="836"/>
                </a:lnTo>
                <a:lnTo>
                  <a:pt x="232" y="827"/>
                </a:lnTo>
                <a:lnTo>
                  <a:pt x="293" y="652"/>
                </a:lnTo>
                <a:lnTo>
                  <a:pt x="348" y="474"/>
                </a:lnTo>
                <a:lnTo>
                  <a:pt x="358" y="452"/>
                </a:lnTo>
                <a:lnTo>
                  <a:pt x="367" y="429"/>
                </a:lnTo>
                <a:lnTo>
                  <a:pt x="371" y="498"/>
                </a:lnTo>
                <a:lnTo>
                  <a:pt x="374" y="565"/>
                </a:lnTo>
                <a:lnTo>
                  <a:pt x="361" y="814"/>
                </a:lnTo>
                <a:lnTo>
                  <a:pt x="343" y="1312"/>
                </a:lnTo>
                <a:lnTo>
                  <a:pt x="338" y="1561"/>
                </a:lnTo>
                <a:lnTo>
                  <a:pt x="337" y="1720"/>
                </a:lnTo>
                <a:lnTo>
                  <a:pt x="341" y="2039"/>
                </a:lnTo>
                <a:lnTo>
                  <a:pt x="346" y="2198"/>
                </a:lnTo>
                <a:lnTo>
                  <a:pt x="348" y="2293"/>
                </a:lnTo>
                <a:lnTo>
                  <a:pt x="363" y="2481"/>
                </a:lnTo>
                <a:lnTo>
                  <a:pt x="377" y="2574"/>
                </a:lnTo>
                <a:lnTo>
                  <a:pt x="347" y="2535"/>
                </a:lnTo>
                <a:lnTo>
                  <a:pt x="319" y="2495"/>
                </a:lnTo>
                <a:lnTo>
                  <a:pt x="324" y="2486"/>
                </a:lnTo>
                <a:lnTo>
                  <a:pt x="319" y="2476"/>
                </a:lnTo>
                <a:lnTo>
                  <a:pt x="219" y="2334"/>
                </a:lnTo>
                <a:lnTo>
                  <a:pt x="124" y="2190"/>
                </a:lnTo>
                <a:lnTo>
                  <a:pt x="118" y="2184"/>
                </a:lnTo>
                <a:lnTo>
                  <a:pt x="102" y="2179"/>
                </a:lnTo>
                <a:lnTo>
                  <a:pt x="88" y="2185"/>
                </a:lnTo>
                <a:lnTo>
                  <a:pt x="79" y="2198"/>
                </a:lnTo>
                <a:lnTo>
                  <a:pt x="79" y="2207"/>
                </a:lnTo>
                <a:lnTo>
                  <a:pt x="72" y="2205"/>
                </a:lnTo>
                <a:lnTo>
                  <a:pt x="58" y="2209"/>
                </a:lnTo>
                <a:lnTo>
                  <a:pt x="53" y="2214"/>
                </a:lnTo>
                <a:lnTo>
                  <a:pt x="49" y="2209"/>
                </a:lnTo>
                <a:lnTo>
                  <a:pt x="45" y="2203"/>
                </a:lnTo>
                <a:lnTo>
                  <a:pt x="39" y="2196"/>
                </a:lnTo>
                <a:lnTo>
                  <a:pt x="21" y="2192"/>
                </a:lnTo>
                <a:lnTo>
                  <a:pt x="5" y="2201"/>
                </a:lnTo>
                <a:lnTo>
                  <a:pt x="0" y="2218"/>
                </a:lnTo>
                <a:lnTo>
                  <a:pt x="4" y="2227"/>
                </a:lnTo>
                <a:lnTo>
                  <a:pt x="54" y="2311"/>
                </a:lnTo>
                <a:lnTo>
                  <a:pt x="107" y="2393"/>
                </a:lnTo>
                <a:lnTo>
                  <a:pt x="139" y="2457"/>
                </a:lnTo>
                <a:lnTo>
                  <a:pt x="212" y="2582"/>
                </a:lnTo>
                <a:lnTo>
                  <a:pt x="302" y="2696"/>
                </a:lnTo>
                <a:lnTo>
                  <a:pt x="404" y="2798"/>
                </a:lnTo>
                <a:lnTo>
                  <a:pt x="460" y="2845"/>
                </a:lnTo>
                <a:lnTo>
                  <a:pt x="473" y="2853"/>
                </a:lnTo>
                <a:lnTo>
                  <a:pt x="494" y="2845"/>
                </a:lnTo>
                <a:lnTo>
                  <a:pt x="499" y="2836"/>
                </a:lnTo>
                <a:lnTo>
                  <a:pt x="508" y="2837"/>
                </a:lnTo>
                <a:lnTo>
                  <a:pt x="525" y="2832"/>
                </a:lnTo>
                <a:lnTo>
                  <a:pt x="530" y="2823"/>
                </a:lnTo>
                <a:lnTo>
                  <a:pt x="534" y="2819"/>
                </a:lnTo>
                <a:lnTo>
                  <a:pt x="538" y="2814"/>
                </a:lnTo>
                <a:lnTo>
                  <a:pt x="801" y="2231"/>
                </a:lnTo>
                <a:lnTo>
                  <a:pt x="805" y="2218"/>
                </a:lnTo>
                <a:lnTo>
                  <a:pt x="802" y="2207"/>
                </a:ln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Shape 8">
            <a:extLst>
              <a:ext uri="{FF2B5EF4-FFF2-40B4-BE49-F238E27FC236}">
                <a16:creationId xmlns:a16="http://schemas.microsoft.com/office/drawing/2014/main" id="{B9E65F5C-7FA4-4C65-88D4-7855AACE471C}"/>
              </a:ext>
            </a:extLst>
          </p:cNvPr>
          <p:cNvSpPr>
            <a:spLocks/>
          </p:cNvSpPr>
          <p:nvPr/>
        </p:nvSpPr>
        <p:spPr bwMode="auto">
          <a:xfrm>
            <a:off x="488969" y="5574703"/>
            <a:ext cx="2303836" cy="1168411"/>
          </a:xfrm>
          <a:custGeom>
            <a:avLst/>
            <a:gdLst>
              <a:gd name="connsiteX0" fmla="*/ 1087005 w 1173163"/>
              <a:gd name="connsiteY0" fmla="*/ 338137 h 850900"/>
              <a:gd name="connsiteX1" fmla="*/ 1087799 w 1173163"/>
              <a:gd name="connsiteY1" fmla="*/ 340913 h 850900"/>
              <a:gd name="connsiteX2" fmla="*/ 1087799 w 1173163"/>
              <a:gd name="connsiteY2" fmla="*/ 343292 h 850900"/>
              <a:gd name="connsiteX3" fmla="*/ 1092168 w 1173163"/>
              <a:gd name="connsiteY3" fmla="*/ 377792 h 850900"/>
              <a:gd name="connsiteX4" fmla="*/ 1093360 w 1173163"/>
              <a:gd name="connsiteY4" fmla="*/ 433706 h 850900"/>
              <a:gd name="connsiteX5" fmla="*/ 1090579 w 1173163"/>
              <a:gd name="connsiteY5" fmla="*/ 471775 h 850900"/>
              <a:gd name="connsiteX6" fmla="*/ 1085019 w 1173163"/>
              <a:gd name="connsiteY6" fmla="*/ 509844 h 850900"/>
              <a:gd name="connsiteX7" fmla="*/ 1076281 w 1173163"/>
              <a:gd name="connsiteY7" fmla="*/ 547516 h 850900"/>
              <a:gd name="connsiteX8" fmla="*/ 1063969 w 1173163"/>
              <a:gd name="connsiteY8" fmla="*/ 582412 h 850900"/>
              <a:gd name="connsiteX9" fmla="*/ 1048081 w 1173163"/>
              <a:gd name="connsiteY9" fmla="*/ 614533 h 850900"/>
              <a:gd name="connsiteX10" fmla="*/ 1038152 w 1173163"/>
              <a:gd name="connsiteY10" fmla="*/ 629205 h 850900"/>
              <a:gd name="connsiteX11" fmla="*/ 1027428 w 1173163"/>
              <a:gd name="connsiteY11" fmla="*/ 643878 h 850900"/>
              <a:gd name="connsiteX12" fmla="*/ 1001215 w 1173163"/>
              <a:gd name="connsiteY12" fmla="*/ 668860 h 850900"/>
              <a:gd name="connsiteX13" fmla="*/ 970632 w 1173163"/>
              <a:gd name="connsiteY13" fmla="*/ 688688 h 850900"/>
              <a:gd name="connsiteX14" fmla="*/ 937666 w 1173163"/>
              <a:gd name="connsiteY14" fmla="*/ 705343 h 850900"/>
              <a:gd name="connsiteX15" fmla="*/ 884445 w 1173163"/>
              <a:gd name="connsiteY15" fmla="*/ 723584 h 850900"/>
              <a:gd name="connsiteX16" fmla="*/ 810967 w 1173163"/>
              <a:gd name="connsiteY16" fmla="*/ 740636 h 850900"/>
              <a:gd name="connsiteX17" fmla="*/ 776810 w 1173163"/>
              <a:gd name="connsiteY17" fmla="*/ 746981 h 850900"/>
              <a:gd name="connsiteX18" fmla="*/ 737886 w 1173163"/>
              <a:gd name="connsiteY18" fmla="*/ 753325 h 850900"/>
              <a:gd name="connsiteX19" fmla="*/ 660834 w 1173163"/>
              <a:gd name="connsiteY19" fmla="*/ 762843 h 850900"/>
              <a:gd name="connsiteX20" fmla="*/ 582987 w 1173163"/>
              <a:gd name="connsiteY20" fmla="*/ 766015 h 850900"/>
              <a:gd name="connsiteX21" fmla="*/ 504744 w 1173163"/>
              <a:gd name="connsiteY21" fmla="*/ 762050 h 850900"/>
              <a:gd name="connsiteX22" fmla="*/ 466217 w 1173163"/>
              <a:gd name="connsiteY22" fmla="*/ 757688 h 850900"/>
              <a:gd name="connsiteX23" fmla="*/ 441990 w 1173163"/>
              <a:gd name="connsiteY23" fmla="*/ 754515 h 850900"/>
              <a:gd name="connsiteX24" fmla="*/ 392740 w 1173163"/>
              <a:gd name="connsiteY24" fmla="*/ 744601 h 850900"/>
              <a:gd name="connsiteX25" fmla="*/ 342298 w 1173163"/>
              <a:gd name="connsiteY25" fmla="*/ 731515 h 850900"/>
              <a:gd name="connsiteX26" fmla="*/ 291857 w 1173163"/>
              <a:gd name="connsiteY26" fmla="*/ 714464 h 850900"/>
              <a:gd name="connsiteX27" fmla="*/ 241812 w 1173163"/>
              <a:gd name="connsiteY27" fmla="*/ 693446 h 850900"/>
              <a:gd name="connsiteX28" fmla="*/ 194548 w 1173163"/>
              <a:gd name="connsiteY28" fmla="*/ 668860 h 850900"/>
              <a:gd name="connsiteX29" fmla="*/ 149667 w 1173163"/>
              <a:gd name="connsiteY29" fmla="*/ 640309 h 850900"/>
              <a:gd name="connsiteX30" fmla="*/ 108361 w 1173163"/>
              <a:gd name="connsiteY30" fmla="*/ 607395 h 850900"/>
              <a:gd name="connsiteX31" fmla="*/ 90488 w 1173163"/>
              <a:gd name="connsiteY31" fmla="*/ 589550 h 850900"/>
              <a:gd name="connsiteX32" fmla="*/ 110347 w 1173163"/>
              <a:gd name="connsiteY32" fmla="*/ 615326 h 850900"/>
              <a:gd name="connsiteX33" fmla="*/ 156419 w 1173163"/>
              <a:gd name="connsiteY33" fmla="*/ 662912 h 850900"/>
              <a:gd name="connsiteX34" fmla="*/ 207655 w 1173163"/>
              <a:gd name="connsiteY34" fmla="*/ 704153 h 850900"/>
              <a:gd name="connsiteX35" fmla="*/ 264849 w 1173163"/>
              <a:gd name="connsiteY35" fmla="*/ 739446 h 850900"/>
              <a:gd name="connsiteX36" fmla="*/ 326411 w 1173163"/>
              <a:gd name="connsiteY36" fmla="*/ 768394 h 850900"/>
              <a:gd name="connsiteX37" fmla="*/ 390754 w 1173163"/>
              <a:gd name="connsiteY37" fmla="*/ 791394 h 850900"/>
              <a:gd name="connsiteX38" fmla="*/ 457877 w 1173163"/>
              <a:gd name="connsiteY38" fmla="*/ 808049 h 850900"/>
              <a:gd name="connsiteX39" fmla="*/ 526985 w 1173163"/>
              <a:gd name="connsiteY39" fmla="*/ 818756 h 850900"/>
              <a:gd name="connsiteX40" fmla="*/ 596491 w 1173163"/>
              <a:gd name="connsiteY40" fmla="*/ 822325 h 850900"/>
              <a:gd name="connsiteX41" fmla="*/ 665600 w 1173163"/>
              <a:gd name="connsiteY41" fmla="*/ 819946 h 850900"/>
              <a:gd name="connsiteX42" fmla="*/ 733915 w 1173163"/>
              <a:gd name="connsiteY42" fmla="*/ 811222 h 850900"/>
              <a:gd name="connsiteX43" fmla="*/ 800243 w 1173163"/>
              <a:gd name="connsiteY43" fmla="*/ 794963 h 850900"/>
              <a:gd name="connsiteX44" fmla="*/ 864189 w 1173163"/>
              <a:gd name="connsiteY44" fmla="*/ 773153 h 850900"/>
              <a:gd name="connsiteX45" fmla="*/ 924559 w 1173163"/>
              <a:gd name="connsiteY45" fmla="*/ 743808 h 850900"/>
              <a:gd name="connsiteX46" fmla="*/ 980164 w 1173163"/>
              <a:gd name="connsiteY46" fmla="*/ 707722 h 850900"/>
              <a:gd name="connsiteX47" fmla="*/ 1029811 w 1173163"/>
              <a:gd name="connsiteY47" fmla="*/ 664895 h 850900"/>
              <a:gd name="connsiteX48" fmla="*/ 1052450 w 1173163"/>
              <a:gd name="connsiteY48" fmla="*/ 641102 h 850900"/>
              <a:gd name="connsiteX49" fmla="*/ 1064763 w 1173163"/>
              <a:gd name="connsiteY49" fmla="*/ 626033 h 850900"/>
              <a:gd name="connsiteX50" fmla="*/ 1088196 w 1173163"/>
              <a:gd name="connsiteY50" fmla="*/ 594705 h 850900"/>
              <a:gd name="connsiteX51" fmla="*/ 1107261 w 1173163"/>
              <a:gd name="connsiteY51" fmla="*/ 561792 h 850900"/>
              <a:gd name="connsiteX52" fmla="*/ 1121956 w 1173163"/>
              <a:gd name="connsiteY52" fmla="*/ 527292 h 850900"/>
              <a:gd name="connsiteX53" fmla="*/ 1131886 w 1173163"/>
              <a:gd name="connsiteY53" fmla="*/ 491999 h 850900"/>
              <a:gd name="connsiteX54" fmla="*/ 1135063 w 1173163"/>
              <a:gd name="connsiteY54" fmla="*/ 455913 h 850900"/>
              <a:gd name="connsiteX55" fmla="*/ 1130297 w 1173163"/>
              <a:gd name="connsiteY55" fmla="*/ 419430 h 850900"/>
              <a:gd name="connsiteX56" fmla="*/ 1116793 w 1173163"/>
              <a:gd name="connsiteY56" fmla="*/ 382947 h 850900"/>
              <a:gd name="connsiteX57" fmla="*/ 1106466 w 1173163"/>
              <a:gd name="connsiteY57" fmla="*/ 365103 h 850900"/>
              <a:gd name="connsiteX58" fmla="*/ 1097331 w 1173163"/>
              <a:gd name="connsiteY58" fmla="*/ 351223 h 850900"/>
              <a:gd name="connsiteX59" fmla="*/ 580258 w 1173163"/>
              <a:gd name="connsiteY59" fmla="*/ 127000 h 850900"/>
              <a:gd name="connsiteX60" fmla="*/ 539745 w 1173163"/>
              <a:gd name="connsiteY60" fmla="*/ 127397 h 850900"/>
              <a:gd name="connsiteX61" fmla="*/ 460707 w 1173163"/>
              <a:gd name="connsiteY61" fmla="*/ 134536 h 850900"/>
              <a:gd name="connsiteX62" fmla="*/ 382065 w 1173163"/>
              <a:gd name="connsiteY62" fmla="*/ 146831 h 850900"/>
              <a:gd name="connsiteX63" fmla="*/ 303820 w 1173163"/>
              <a:gd name="connsiteY63" fmla="*/ 163886 h 850900"/>
              <a:gd name="connsiteX64" fmla="*/ 264499 w 1173163"/>
              <a:gd name="connsiteY64" fmla="*/ 172611 h 850900"/>
              <a:gd name="connsiteX65" fmla="*/ 236300 w 1173163"/>
              <a:gd name="connsiteY65" fmla="*/ 179354 h 850900"/>
              <a:gd name="connsiteX66" fmla="*/ 180694 w 1173163"/>
              <a:gd name="connsiteY66" fmla="*/ 194425 h 850900"/>
              <a:gd name="connsiteX67" fmla="*/ 154481 w 1173163"/>
              <a:gd name="connsiteY67" fmla="*/ 203548 h 850900"/>
              <a:gd name="connsiteX68" fmla="*/ 144551 w 1173163"/>
              <a:gd name="connsiteY68" fmla="*/ 219412 h 850900"/>
              <a:gd name="connsiteX69" fmla="*/ 127075 w 1173163"/>
              <a:gd name="connsiteY69" fmla="*/ 252332 h 850900"/>
              <a:gd name="connsiteX70" fmla="*/ 114365 w 1173163"/>
              <a:gd name="connsiteY70" fmla="*/ 286837 h 850900"/>
              <a:gd name="connsiteX71" fmla="*/ 104833 w 1173163"/>
              <a:gd name="connsiteY71" fmla="*/ 322136 h 850900"/>
              <a:gd name="connsiteX72" fmla="*/ 100464 w 1173163"/>
              <a:gd name="connsiteY72" fmla="*/ 358625 h 850900"/>
              <a:gd name="connsiteX73" fmla="*/ 100464 w 1173163"/>
              <a:gd name="connsiteY73" fmla="*/ 395114 h 850900"/>
              <a:gd name="connsiteX74" fmla="*/ 105230 w 1173163"/>
              <a:gd name="connsiteY74" fmla="*/ 431603 h 850900"/>
              <a:gd name="connsiteX75" fmla="*/ 116351 w 1173163"/>
              <a:gd name="connsiteY75" fmla="*/ 468092 h 850900"/>
              <a:gd name="connsiteX76" fmla="*/ 123898 w 1173163"/>
              <a:gd name="connsiteY76" fmla="*/ 486336 h 850900"/>
              <a:gd name="connsiteX77" fmla="*/ 125486 w 1173163"/>
              <a:gd name="connsiteY77" fmla="*/ 491492 h 850900"/>
              <a:gd name="connsiteX78" fmla="*/ 122309 w 1173163"/>
              <a:gd name="connsiteY78" fmla="*/ 499425 h 850900"/>
              <a:gd name="connsiteX79" fmla="*/ 115160 w 1173163"/>
              <a:gd name="connsiteY79" fmla="*/ 503787 h 850900"/>
              <a:gd name="connsiteX80" fmla="*/ 106819 w 1173163"/>
              <a:gd name="connsiteY80" fmla="*/ 502201 h 850900"/>
              <a:gd name="connsiteX81" fmla="*/ 104039 w 1173163"/>
              <a:gd name="connsiteY81" fmla="*/ 498235 h 850900"/>
              <a:gd name="connsiteX82" fmla="*/ 95301 w 1173163"/>
              <a:gd name="connsiteY82" fmla="*/ 481180 h 850900"/>
              <a:gd name="connsiteX83" fmla="*/ 82194 w 1173163"/>
              <a:gd name="connsiteY83" fmla="*/ 447071 h 850900"/>
              <a:gd name="connsiteX84" fmla="*/ 74647 w 1173163"/>
              <a:gd name="connsiteY84" fmla="*/ 412565 h 850900"/>
              <a:gd name="connsiteX85" fmla="*/ 71073 w 1173163"/>
              <a:gd name="connsiteY85" fmla="*/ 378456 h 850900"/>
              <a:gd name="connsiteX86" fmla="*/ 71867 w 1173163"/>
              <a:gd name="connsiteY86" fmla="*/ 343950 h 850900"/>
              <a:gd name="connsiteX87" fmla="*/ 77825 w 1173163"/>
              <a:gd name="connsiteY87" fmla="*/ 309841 h 850900"/>
              <a:gd name="connsiteX88" fmla="*/ 86563 w 1173163"/>
              <a:gd name="connsiteY88" fmla="*/ 276525 h 850900"/>
              <a:gd name="connsiteX89" fmla="*/ 99272 w 1173163"/>
              <a:gd name="connsiteY89" fmla="*/ 244003 h 850900"/>
              <a:gd name="connsiteX90" fmla="*/ 106819 w 1173163"/>
              <a:gd name="connsiteY90" fmla="*/ 228138 h 850900"/>
              <a:gd name="connsiteX91" fmla="*/ 96492 w 1173163"/>
              <a:gd name="connsiteY91" fmla="*/ 235277 h 850900"/>
              <a:gd name="connsiteX92" fmla="*/ 78222 w 1173163"/>
              <a:gd name="connsiteY92" fmla="*/ 252728 h 850900"/>
              <a:gd name="connsiteX93" fmla="*/ 61540 w 1173163"/>
              <a:gd name="connsiteY93" fmla="*/ 272956 h 850900"/>
              <a:gd name="connsiteX94" fmla="*/ 48831 w 1173163"/>
              <a:gd name="connsiteY94" fmla="*/ 297149 h 850900"/>
              <a:gd name="connsiteX95" fmla="*/ 43270 w 1173163"/>
              <a:gd name="connsiteY95" fmla="*/ 310238 h 850900"/>
              <a:gd name="connsiteX96" fmla="*/ 38107 w 1173163"/>
              <a:gd name="connsiteY96" fmla="*/ 326499 h 850900"/>
              <a:gd name="connsiteX97" fmla="*/ 31752 w 1173163"/>
              <a:gd name="connsiteY97" fmla="*/ 358229 h 850900"/>
              <a:gd name="connsiteX98" fmla="*/ 30163 w 1173163"/>
              <a:gd name="connsiteY98" fmla="*/ 389958 h 850900"/>
              <a:gd name="connsiteX99" fmla="*/ 33341 w 1173163"/>
              <a:gd name="connsiteY99" fmla="*/ 421291 h 850900"/>
              <a:gd name="connsiteX100" fmla="*/ 40490 w 1173163"/>
              <a:gd name="connsiteY100" fmla="*/ 452227 h 850900"/>
              <a:gd name="connsiteX101" fmla="*/ 52008 w 1173163"/>
              <a:gd name="connsiteY101" fmla="*/ 481973 h 850900"/>
              <a:gd name="connsiteX102" fmla="*/ 66307 w 1173163"/>
              <a:gd name="connsiteY102" fmla="*/ 510927 h 850900"/>
              <a:gd name="connsiteX103" fmla="*/ 84180 w 1173163"/>
              <a:gd name="connsiteY103" fmla="*/ 537500 h 850900"/>
              <a:gd name="connsiteX104" fmla="*/ 94506 w 1173163"/>
              <a:gd name="connsiteY104" fmla="*/ 550588 h 850900"/>
              <a:gd name="connsiteX105" fmla="*/ 106025 w 1173163"/>
              <a:gd name="connsiteY105" fmla="*/ 563280 h 850900"/>
              <a:gd name="connsiteX106" fmla="*/ 129458 w 1173163"/>
              <a:gd name="connsiteY106" fmla="*/ 587870 h 850900"/>
              <a:gd name="connsiteX107" fmla="*/ 168779 w 1173163"/>
              <a:gd name="connsiteY107" fmla="*/ 620790 h 850900"/>
              <a:gd name="connsiteX108" fmla="*/ 226370 w 1173163"/>
              <a:gd name="connsiteY108" fmla="*/ 657279 h 850900"/>
              <a:gd name="connsiteX109" fmla="*/ 288727 w 1173163"/>
              <a:gd name="connsiteY109" fmla="*/ 686628 h 850900"/>
              <a:gd name="connsiteX110" fmla="*/ 354659 w 1173163"/>
              <a:gd name="connsiteY110" fmla="*/ 709236 h 850900"/>
              <a:gd name="connsiteX111" fmla="*/ 422577 w 1173163"/>
              <a:gd name="connsiteY111" fmla="*/ 725100 h 850900"/>
              <a:gd name="connsiteX112" fmla="*/ 490892 w 1173163"/>
              <a:gd name="connsiteY112" fmla="*/ 735016 h 850900"/>
              <a:gd name="connsiteX113" fmla="*/ 558810 w 1173163"/>
              <a:gd name="connsiteY113" fmla="*/ 739775 h 850900"/>
              <a:gd name="connsiteX114" fmla="*/ 592570 w 1173163"/>
              <a:gd name="connsiteY114" fmla="*/ 739775 h 850900"/>
              <a:gd name="connsiteX115" fmla="*/ 627522 w 1173163"/>
              <a:gd name="connsiteY115" fmla="*/ 738585 h 850900"/>
              <a:gd name="connsiteX116" fmla="*/ 697029 w 1173163"/>
              <a:gd name="connsiteY116" fmla="*/ 733033 h 850900"/>
              <a:gd name="connsiteX117" fmla="*/ 766535 w 1173163"/>
              <a:gd name="connsiteY117" fmla="*/ 722324 h 850900"/>
              <a:gd name="connsiteX118" fmla="*/ 834850 w 1173163"/>
              <a:gd name="connsiteY118" fmla="*/ 706856 h 850900"/>
              <a:gd name="connsiteX119" fmla="*/ 868213 w 1173163"/>
              <a:gd name="connsiteY119" fmla="*/ 697337 h 850900"/>
              <a:gd name="connsiteX120" fmla="*/ 888072 w 1173163"/>
              <a:gd name="connsiteY120" fmla="*/ 691784 h 850900"/>
              <a:gd name="connsiteX121" fmla="*/ 925407 w 1173163"/>
              <a:gd name="connsiteY121" fmla="*/ 679093 h 850900"/>
              <a:gd name="connsiteX122" fmla="*/ 961551 w 1173163"/>
              <a:gd name="connsiteY122" fmla="*/ 662038 h 850900"/>
              <a:gd name="connsiteX123" fmla="*/ 993325 w 1173163"/>
              <a:gd name="connsiteY123" fmla="*/ 639034 h 850900"/>
              <a:gd name="connsiteX124" fmla="*/ 1007227 w 1173163"/>
              <a:gd name="connsiteY124" fmla="*/ 623963 h 850900"/>
              <a:gd name="connsiteX125" fmla="*/ 1017156 w 1173163"/>
              <a:gd name="connsiteY125" fmla="*/ 611271 h 850900"/>
              <a:gd name="connsiteX126" fmla="*/ 1032646 w 1173163"/>
              <a:gd name="connsiteY126" fmla="*/ 582714 h 850900"/>
              <a:gd name="connsiteX127" fmla="*/ 1043767 w 1173163"/>
              <a:gd name="connsiteY127" fmla="*/ 552571 h 850900"/>
              <a:gd name="connsiteX128" fmla="*/ 1051711 w 1173163"/>
              <a:gd name="connsiteY128" fmla="*/ 520842 h 850900"/>
              <a:gd name="connsiteX129" fmla="*/ 1054888 w 1173163"/>
              <a:gd name="connsiteY129" fmla="*/ 504581 h 850900"/>
              <a:gd name="connsiteX130" fmla="*/ 1058860 w 1173163"/>
              <a:gd name="connsiteY130" fmla="*/ 479197 h 850900"/>
              <a:gd name="connsiteX131" fmla="*/ 1063626 w 1173163"/>
              <a:gd name="connsiteY131" fmla="*/ 427240 h 850900"/>
              <a:gd name="connsiteX132" fmla="*/ 1062832 w 1173163"/>
              <a:gd name="connsiteY132" fmla="*/ 374490 h 850900"/>
              <a:gd name="connsiteX133" fmla="*/ 1055285 w 1173163"/>
              <a:gd name="connsiteY133" fmla="*/ 323723 h 850900"/>
              <a:gd name="connsiteX134" fmla="*/ 1048136 w 1173163"/>
              <a:gd name="connsiteY134" fmla="*/ 299133 h 850900"/>
              <a:gd name="connsiteX135" fmla="*/ 1027880 w 1173163"/>
              <a:gd name="connsiteY135" fmla="*/ 283664 h 850900"/>
              <a:gd name="connsiteX136" fmla="*/ 985382 w 1173163"/>
              <a:gd name="connsiteY136" fmla="*/ 255901 h 850900"/>
              <a:gd name="connsiteX137" fmla="*/ 917067 w 1173163"/>
              <a:gd name="connsiteY137" fmla="*/ 220602 h 850900"/>
              <a:gd name="connsiteX138" fmla="*/ 872582 w 1173163"/>
              <a:gd name="connsiteY138" fmla="*/ 199978 h 850900"/>
              <a:gd name="connsiteX139" fmla="*/ 837631 w 1173163"/>
              <a:gd name="connsiteY139" fmla="*/ 184113 h 850900"/>
              <a:gd name="connsiteX140" fmla="*/ 766535 w 1173163"/>
              <a:gd name="connsiteY140" fmla="*/ 157936 h 850900"/>
              <a:gd name="connsiteX141" fmla="*/ 693454 w 1173163"/>
              <a:gd name="connsiteY141" fmla="*/ 138899 h 850900"/>
              <a:gd name="connsiteX142" fmla="*/ 618784 w 1173163"/>
              <a:gd name="connsiteY142" fmla="*/ 128587 h 850900"/>
              <a:gd name="connsiteX143" fmla="*/ 517457 w 1173163"/>
              <a:gd name="connsiteY143" fmla="*/ 28575 h 850900"/>
              <a:gd name="connsiteX144" fmla="*/ 450483 w 1173163"/>
              <a:gd name="connsiteY144" fmla="*/ 33725 h 850900"/>
              <a:gd name="connsiteX145" fmla="*/ 384698 w 1173163"/>
              <a:gd name="connsiteY145" fmla="*/ 46796 h 850900"/>
              <a:gd name="connsiteX146" fmla="*/ 322083 w 1173163"/>
              <a:gd name="connsiteY146" fmla="*/ 67393 h 850900"/>
              <a:gd name="connsiteX147" fmla="*/ 291964 w 1173163"/>
              <a:gd name="connsiteY147" fmla="*/ 81256 h 850900"/>
              <a:gd name="connsiteX148" fmla="*/ 266601 w 1173163"/>
              <a:gd name="connsiteY148" fmla="*/ 95119 h 850900"/>
              <a:gd name="connsiteX149" fmla="*/ 219838 w 1173163"/>
              <a:gd name="connsiteY149" fmla="*/ 129580 h 850900"/>
              <a:gd name="connsiteX150" fmla="*/ 198438 w 1173163"/>
              <a:gd name="connsiteY150" fmla="*/ 149385 h 850900"/>
              <a:gd name="connsiteX151" fmla="*/ 240842 w 1173163"/>
              <a:gd name="connsiteY151" fmla="*/ 138690 h 850900"/>
              <a:gd name="connsiteX152" fmla="*/ 324460 w 1173163"/>
              <a:gd name="connsiteY152" fmla="*/ 119281 h 850900"/>
              <a:gd name="connsiteX153" fmla="*/ 366468 w 1173163"/>
              <a:gd name="connsiteY153" fmla="*/ 110963 h 850900"/>
              <a:gd name="connsiteX154" fmla="*/ 409268 w 1173163"/>
              <a:gd name="connsiteY154" fmla="*/ 102645 h 850900"/>
              <a:gd name="connsiteX155" fmla="*/ 496057 w 1173163"/>
              <a:gd name="connsiteY155" fmla="*/ 91951 h 850900"/>
              <a:gd name="connsiteX156" fmla="*/ 582846 w 1173163"/>
              <a:gd name="connsiteY156" fmla="*/ 87990 h 850900"/>
              <a:gd name="connsiteX157" fmla="*/ 648235 w 1173163"/>
              <a:gd name="connsiteY157" fmla="*/ 91951 h 850900"/>
              <a:gd name="connsiteX158" fmla="*/ 691035 w 1173163"/>
              <a:gd name="connsiteY158" fmla="*/ 97892 h 850900"/>
              <a:gd name="connsiteX159" fmla="*/ 712831 w 1173163"/>
              <a:gd name="connsiteY159" fmla="*/ 102249 h 850900"/>
              <a:gd name="connsiteX160" fmla="*/ 751668 w 1173163"/>
              <a:gd name="connsiteY160" fmla="*/ 111359 h 850900"/>
              <a:gd name="connsiteX161" fmla="*/ 829739 w 1173163"/>
              <a:gd name="connsiteY161" fmla="*/ 137502 h 850900"/>
              <a:gd name="connsiteX162" fmla="*/ 906620 w 1173163"/>
              <a:gd name="connsiteY162" fmla="*/ 170378 h 850900"/>
              <a:gd name="connsiteX163" fmla="*/ 979935 w 1173163"/>
              <a:gd name="connsiteY163" fmla="*/ 209591 h 850900"/>
              <a:gd name="connsiteX164" fmla="*/ 1014413 w 1173163"/>
              <a:gd name="connsiteY164" fmla="*/ 230188 h 850900"/>
              <a:gd name="connsiteX165" fmla="*/ 1011639 w 1173163"/>
              <a:gd name="connsiteY165" fmla="*/ 225831 h 850900"/>
              <a:gd name="connsiteX166" fmla="*/ 1008469 w 1173163"/>
              <a:gd name="connsiteY166" fmla="*/ 221870 h 850900"/>
              <a:gd name="connsiteX167" fmla="*/ 999354 w 1173163"/>
              <a:gd name="connsiteY167" fmla="*/ 209591 h 850900"/>
              <a:gd name="connsiteX168" fmla="*/ 979539 w 1173163"/>
              <a:gd name="connsiteY168" fmla="*/ 187014 h 850900"/>
              <a:gd name="connsiteX169" fmla="*/ 945854 w 1173163"/>
              <a:gd name="connsiteY169" fmla="*/ 156118 h 850900"/>
              <a:gd name="connsiteX170" fmla="*/ 895524 w 1173163"/>
              <a:gd name="connsiteY170" fmla="*/ 121658 h 850900"/>
              <a:gd name="connsiteX171" fmla="*/ 841231 w 1173163"/>
              <a:gd name="connsiteY171" fmla="*/ 93931 h 850900"/>
              <a:gd name="connsiteX172" fmla="*/ 813491 w 1173163"/>
              <a:gd name="connsiteY172" fmla="*/ 82840 h 850900"/>
              <a:gd name="connsiteX173" fmla="*/ 782976 w 1173163"/>
              <a:gd name="connsiteY173" fmla="*/ 71354 h 850900"/>
              <a:gd name="connsiteX174" fmla="*/ 719568 w 1173163"/>
              <a:gd name="connsiteY174" fmla="*/ 52737 h 850900"/>
              <a:gd name="connsiteX175" fmla="*/ 653387 w 1173163"/>
              <a:gd name="connsiteY175" fmla="*/ 38874 h 850900"/>
              <a:gd name="connsiteX176" fmla="*/ 585224 w 1173163"/>
              <a:gd name="connsiteY176" fmla="*/ 30952 h 850900"/>
              <a:gd name="connsiteX177" fmla="*/ 505106 w 1173163"/>
              <a:gd name="connsiteY177" fmla="*/ 0 h 850900"/>
              <a:gd name="connsiteX178" fmla="*/ 590348 w 1173163"/>
              <a:gd name="connsiteY178" fmla="*/ 1189 h 850900"/>
              <a:gd name="connsiteX179" fmla="*/ 675986 w 1173163"/>
              <a:gd name="connsiteY179" fmla="*/ 11884 h 850900"/>
              <a:gd name="connsiteX180" fmla="*/ 759246 w 1173163"/>
              <a:gd name="connsiteY180" fmla="*/ 32087 h 850900"/>
              <a:gd name="connsiteX181" fmla="*/ 818716 w 1173163"/>
              <a:gd name="connsiteY181" fmla="*/ 53082 h 850900"/>
              <a:gd name="connsiteX182" fmla="*/ 856778 w 1173163"/>
              <a:gd name="connsiteY182" fmla="*/ 70116 h 850900"/>
              <a:gd name="connsiteX183" fmla="*/ 893253 w 1173163"/>
              <a:gd name="connsiteY183" fmla="*/ 88339 h 850900"/>
              <a:gd name="connsiteX184" fmla="*/ 927746 w 1173163"/>
              <a:gd name="connsiteY184" fmla="*/ 109334 h 850900"/>
              <a:gd name="connsiteX185" fmla="*/ 943605 w 1173163"/>
              <a:gd name="connsiteY185" fmla="*/ 120822 h 850900"/>
              <a:gd name="connsiteX186" fmla="*/ 963429 w 1173163"/>
              <a:gd name="connsiteY186" fmla="*/ 135479 h 850900"/>
              <a:gd name="connsiteX187" fmla="*/ 999112 w 1173163"/>
              <a:gd name="connsiteY187" fmla="*/ 167962 h 850900"/>
              <a:gd name="connsiteX188" fmla="*/ 1030036 w 1173163"/>
              <a:gd name="connsiteY188" fmla="*/ 204406 h 850900"/>
              <a:gd name="connsiteX189" fmla="*/ 1055014 w 1173163"/>
              <a:gd name="connsiteY189" fmla="*/ 244416 h 850900"/>
              <a:gd name="connsiteX190" fmla="*/ 1064926 w 1173163"/>
              <a:gd name="connsiteY190" fmla="*/ 266204 h 850900"/>
              <a:gd name="connsiteX191" fmla="*/ 1077217 w 1173163"/>
              <a:gd name="connsiteY191" fmla="*/ 276503 h 850900"/>
              <a:gd name="connsiteX192" fmla="*/ 1099816 w 1173163"/>
              <a:gd name="connsiteY192" fmla="*/ 297498 h 850900"/>
              <a:gd name="connsiteX193" fmla="*/ 1120829 w 1173163"/>
              <a:gd name="connsiteY193" fmla="*/ 320870 h 850900"/>
              <a:gd name="connsiteX194" fmla="*/ 1138670 w 1173163"/>
              <a:gd name="connsiteY194" fmla="*/ 346223 h 850900"/>
              <a:gd name="connsiteX195" fmla="*/ 1153736 w 1173163"/>
              <a:gd name="connsiteY195" fmla="*/ 372764 h 850900"/>
              <a:gd name="connsiteX196" fmla="*/ 1164441 w 1173163"/>
              <a:gd name="connsiteY196" fmla="*/ 401286 h 850900"/>
              <a:gd name="connsiteX197" fmla="*/ 1171181 w 1173163"/>
              <a:gd name="connsiteY197" fmla="*/ 430996 h 850900"/>
              <a:gd name="connsiteX198" fmla="*/ 1173163 w 1173163"/>
              <a:gd name="connsiteY198" fmla="*/ 462687 h 850900"/>
              <a:gd name="connsiteX199" fmla="*/ 1171577 w 1173163"/>
              <a:gd name="connsiteY199" fmla="*/ 478532 h 850900"/>
              <a:gd name="connsiteX200" fmla="*/ 1169595 w 1173163"/>
              <a:gd name="connsiteY200" fmla="*/ 496755 h 850900"/>
              <a:gd name="connsiteX201" fmla="*/ 1160476 w 1173163"/>
              <a:gd name="connsiteY201" fmla="*/ 531219 h 850900"/>
              <a:gd name="connsiteX202" fmla="*/ 1146600 w 1173163"/>
              <a:gd name="connsiteY202" fmla="*/ 564890 h 850900"/>
              <a:gd name="connsiteX203" fmla="*/ 1129155 w 1173163"/>
              <a:gd name="connsiteY203" fmla="*/ 597373 h 850900"/>
              <a:gd name="connsiteX204" fmla="*/ 1108142 w 1173163"/>
              <a:gd name="connsiteY204" fmla="*/ 627876 h 850900"/>
              <a:gd name="connsiteX205" fmla="*/ 1084353 w 1173163"/>
              <a:gd name="connsiteY205" fmla="*/ 657190 h 850900"/>
              <a:gd name="connsiteX206" fmla="*/ 1046292 w 1173163"/>
              <a:gd name="connsiteY206" fmla="*/ 696803 h 850900"/>
              <a:gd name="connsiteX207" fmla="*/ 1018935 w 1173163"/>
              <a:gd name="connsiteY207" fmla="*/ 719383 h 850900"/>
              <a:gd name="connsiteX208" fmla="*/ 1004662 w 1173163"/>
              <a:gd name="connsiteY208" fmla="*/ 730871 h 850900"/>
              <a:gd name="connsiteX209" fmla="*/ 974927 w 1173163"/>
              <a:gd name="connsiteY209" fmla="*/ 751866 h 850900"/>
              <a:gd name="connsiteX210" fmla="*/ 926557 w 1173163"/>
              <a:gd name="connsiteY210" fmla="*/ 779596 h 850900"/>
              <a:gd name="connsiteX211" fmla="*/ 857174 w 1173163"/>
              <a:gd name="connsiteY211" fmla="*/ 809306 h 850900"/>
              <a:gd name="connsiteX212" fmla="*/ 782637 w 1173163"/>
              <a:gd name="connsiteY212" fmla="*/ 831490 h 850900"/>
              <a:gd name="connsiteX213" fmla="*/ 705722 w 1173163"/>
              <a:gd name="connsiteY213" fmla="*/ 845354 h 850900"/>
              <a:gd name="connsiteX214" fmla="*/ 626427 w 1173163"/>
              <a:gd name="connsiteY214" fmla="*/ 850900 h 850900"/>
              <a:gd name="connsiteX215" fmla="*/ 546340 w 1173163"/>
              <a:gd name="connsiteY215" fmla="*/ 848920 h 850900"/>
              <a:gd name="connsiteX216" fmla="*/ 467045 w 1173163"/>
              <a:gd name="connsiteY216" fmla="*/ 839016 h 850900"/>
              <a:gd name="connsiteX217" fmla="*/ 389733 w 1173163"/>
              <a:gd name="connsiteY217" fmla="*/ 821190 h 850900"/>
              <a:gd name="connsiteX218" fmla="*/ 315592 w 1173163"/>
              <a:gd name="connsiteY218" fmla="*/ 795441 h 850900"/>
              <a:gd name="connsiteX219" fmla="*/ 245813 w 1173163"/>
              <a:gd name="connsiteY219" fmla="*/ 762166 h 850900"/>
              <a:gd name="connsiteX220" fmla="*/ 197444 w 1173163"/>
              <a:gd name="connsiteY220" fmla="*/ 731663 h 850900"/>
              <a:gd name="connsiteX221" fmla="*/ 166915 w 1173163"/>
              <a:gd name="connsiteY221" fmla="*/ 709084 h 850900"/>
              <a:gd name="connsiteX222" fmla="*/ 138766 w 1173163"/>
              <a:gd name="connsiteY222" fmla="*/ 684523 h 850900"/>
              <a:gd name="connsiteX223" fmla="*/ 112202 w 1173163"/>
              <a:gd name="connsiteY223" fmla="*/ 657982 h 850900"/>
              <a:gd name="connsiteX224" fmla="*/ 88017 w 1173163"/>
              <a:gd name="connsiteY224" fmla="*/ 629460 h 850900"/>
              <a:gd name="connsiteX225" fmla="*/ 66211 w 1173163"/>
              <a:gd name="connsiteY225" fmla="*/ 599354 h 850900"/>
              <a:gd name="connsiteX226" fmla="*/ 46784 w 1173163"/>
              <a:gd name="connsiteY226" fmla="*/ 566871 h 850900"/>
              <a:gd name="connsiteX227" fmla="*/ 29736 w 1173163"/>
              <a:gd name="connsiteY227" fmla="*/ 532407 h 850900"/>
              <a:gd name="connsiteX228" fmla="*/ 15859 w 1173163"/>
              <a:gd name="connsiteY228" fmla="*/ 496755 h 850900"/>
              <a:gd name="connsiteX229" fmla="*/ 4758 w 1173163"/>
              <a:gd name="connsiteY229" fmla="*/ 458726 h 850900"/>
              <a:gd name="connsiteX230" fmla="*/ 397 w 1173163"/>
              <a:gd name="connsiteY230" fmla="*/ 438523 h 850900"/>
              <a:gd name="connsiteX231" fmla="*/ 0 w 1173163"/>
              <a:gd name="connsiteY231" fmla="*/ 434957 h 850900"/>
              <a:gd name="connsiteX232" fmla="*/ 3172 w 1173163"/>
              <a:gd name="connsiteY232" fmla="*/ 429808 h 850900"/>
              <a:gd name="connsiteX233" fmla="*/ 5551 w 1173163"/>
              <a:gd name="connsiteY233" fmla="*/ 428223 h 850900"/>
              <a:gd name="connsiteX234" fmla="*/ 3172 w 1173163"/>
              <a:gd name="connsiteY234" fmla="*/ 414358 h 850900"/>
              <a:gd name="connsiteX235" fmla="*/ 1190 w 1173163"/>
              <a:gd name="connsiteY235" fmla="*/ 386233 h 850900"/>
              <a:gd name="connsiteX236" fmla="*/ 1586 w 1173163"/>
              <a:gd name="connsiteY236" fmla="*/ 358107 h 850900"/>
              <a:gd name="connsiteX237" fmla="*/ 5154 w 1173163"/>
              <a:gd name="connsiteY237" fmla="*/ 329585 h 850900"/>
              <a:gd name="connsiteX238" fmla="*/ 12291 w 1173163"/>
              <a:gd name="connsiteY238" fmla="*/ 301856 h 850900"/>
              <a:gd name="connsiteX239" fmla="*/ 22599 w 1173163"/>
              <a:gd name="connsiteY239" fmla="*/ 275711 h 850900"/>
              <a:gd name="connsiteX240" fmla="*/ 36079 w 1173163"/>
              <a:gd name="connsiteY240" fmla="*/ 250754 h 850900"/>
              <a:gd name="connsiteX241" fmla="*/ 52335 w 1173163"/>
              <a:gd name="connsiteY241" fmla="*/ 228175 h 850900"/>
              <a:gd name="connsiteX242" fmla="*/ 62246 w 1173163"/>
              <a:gd name="connsiteY242" fmla="*/ 217479 h 850900"/>
              <a:gd name="connsiteX243" fmla="*/ 71365 w 1173163"/>
              <a:gd name="connsiteY243" fmla="*/ 208764 h 850900"/>
              <a:gd name="connsiteX244" fmla="*/ 91585 w 1173163"/>
              <a:gd name="connsiteY244" fmla="*/ 193711 h 850900"/>
              <a:gd name="connsiteX245" fmla="*/ 124493 w 1173163"/>
              <a:gd name="connsiteY245" fmla="*/ 175092 h 850900"/>
              <a:gd name="connsiteX246" fmla="*/ 147488 w 1173163"/>
              <a:gd name="connsiteY246" fmla="*/ 166377 h 850900"/>
              <a:gd name="connsiteX247" fmla="*/ 163347 w 1173163"/>
              <a:gd name="connsiteY247" fmla="*/ 146571 h 850900"/>
              <a:gd name="connsiteX248" fmla="*/ 199822 w 1173163"/>
              <a:gd name="connsiteY248" fmla="*/ 110522 h 850900"/>
              <a:gd name="connsiteX249" fmla="*/ 239866 w 1173163"/>
              <a:gd name="connsiteY249" fmla="*/ 79624 h 850900"/>
              <a:gd name="connsiteX250" fmla="*/ 283082 w 1173163"/>
              <a:gd name="connsiteY250" fmla="*/ 53875 h 850900"/>
              <a:gd name="connsiteX251" fmla="*/ 305681 w 1173163"/>
              <a:gd name="connsiteY251" fmla="*/ 43575 h 850900"/>
              <a:gd name="connsiteX252" fmla="*/ 324315 w 1173163"/>
              <a:gd name="connsiteY252" fmla="*/ 36445 h 850900"/>
              <a:gd name="connsiteX253" fmla="*/ 362376 w 1173163"/>
              <a:gd name="connsiteY253" fmla="*/ 23768 h 850900"/>
              <a:gd name="connsiteX254" fmla="*/ 402024 w 1173163"/>
              <a:gd name="connsiteY254" fmla="*/ 13865 h 850900"/>
              <a:gd name="connsiteX255" fmla="*/ 442464 w 1173163"/>
              <a:gd name="connsiteY255" fmla="*/ 6735 h 85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173163" h="850900">
                <a:moveTo>
                  <a:pt x="1087005" y="338137"/>
                </a:moveTo>
                <a:lnTo>
                  <a:pt x="1087799" y="340913"/>
                </a:lnTo>
                <a:lnTo>
                  <a:pt x="1087799" y="343292"/>
                </a:lnTo>
                <a:lnTo>
                  <a:pt x="1092168" y="377792"/>
                </a:lnTo>
                <a:lnTo>
                  <a:pt x="1093360" y="433706"/>
                </a:lnTo>
                <a:lnTo>
                  <a:pt x="1090579" y="471775"/>
                </a:lnTo>
                <a:lnTo>
                  <a:pt x="1085019" y="509844"/>
                </a:lnTo>
                <a:lnTo>
                  <a:pt x="1076281" y="547516"/>
                </a:lnTo>
                <a:lnTo>
                  <a:pt x="1063969" y="582412"/>
                </a:lnTo>
                <a:lnTo>
                  <a:pt x="1048081" y="614533"/>
                </a:lnTo>
                <a:lnTo>
                  <a:pt x="1038152" y="629205"/>
                </a:lnTo>
                <a:lnTo>
                  <a:pt x="1027428" y="643878"/>
                </a:lnTo>
                <a:lnTo>
                  <a:pt x="1001215" y="668860"/>
                </a:lnTo>
                <a:lnTo>
                  <a:pt x="970632" y="688688"/>
                </a:lnTo>
                <a:lnTo>
                  <a:pt x="937666" y="705343"/>
                </a:lnTo>
                <a:lnTo>
                  <a:pt x="884445" y="723584"/>
                </a:lnTo>
                <a:lnTo>
                  <a:pt x="810967" y="740636"/>
                </a:lnTo>
                <a:lnTo>
                  <a:pt x="776810" y="746981"/>
                </a:lnTo>
                <a:lnTo>
                  <a:pt x="737886" y="753325"/>
                </a:lnTo>
                <a:lnTo>
                  <a:pt x="660834" y="762843"/>
                </a:lnTo>
                <a:lnTo>
                  <a:pt x="582987" y="766015"/>
                </a:lnTo>
                <a:lnTo>
                  <a:pt x="504744" y="762050"/>
                </a:lnTo>
                <a:lnTo>
                  <a:pt x="466217" y="757688"/>
                </a:lnTo>
                <a:lnTo>
                  <a:pt x="441990" y="754515"/>
                </a:lnTo>
                <a:lnTo>
                  <a:pt x="392740" y="744601"/>
                </a:lnTo>
                <a:lnTo>
                  <a:pt x="342298" y="731515"/>
                </a:lnTo>
                <a:lnTo>
                  <a:pt x="291857" y="714464"/>
                </a:lnTo>
                <a:lnTo>
                  <a:pt x="241812" y="693446"/>
                </a:lnTo>
                <a:lnTo>
                  <a:pt x="194548" y="668860"/>
                </a:lnTo>
                <a:lnTo>
                  <a:pt x="149667" y="640309"/>
                </a:lnTo>
                <a:lnTo>
                  <a:pt x="108361" y="607395"/>
                </a:lnTo>
                <a:lnTo>
                  <a:pt x="90488" y="589550"/>
                </a:lnTo>
                <a:lnTo>
                  <a:pt x="110347" y="615326"/>
                </a:lnTo>
                <a:lnTo>
                  <a:pt x="156419" y="662912"/>
                </a:lnTo>
                <a:lnTo>
                  <a:pt x="207655" y="704153"/>
                </a:lnTo>
                <a:lnTo>
                  <a:pt x="264849" y="739446"/>
                </a:lnTo>
                <a:lnTo>
                  <a:pt x="326411" y="768394"/>
                </a:lnTo>
                <a:lnTo>
                  <a:pt x="390754" y="791394"/>
                </a:lnTo>
                <a:lnTo>
                  <a:pt x="457877" y="808049"/>
                </a:lnTo>
                <a:lnTo>
                  <a:pt x="526985" y="818756"/>
                </a:lnTo>
                <a:lnTo>
                  <a:pt x="596491" y="822325"/>
                </a:lnTo>
                <a:lnTo>
                  <a:pt x="665600" y="819946"/>
                </a:lnTo>
                <a:lnTo>
                  <a:pt x="733915" y="811222"/>
                </a:lnTo>
                <a:lnTo>
                  <a:pt x="800243" y="794963"/>
                </a:lnTo>
                <a:lnTo>
                  <a:pt x="864189" y="773153"/>
                </a:lnTo>
                <a:lnTo>
                  <a:pt x="924559" y="743808"/>
                </a:lnTo>
                <a:lnTo>
                  <a:pt x="980164" y="707722"/>
                </a:lnTo>
                <a:lnTo>
                  <a:pt x="1029811" y="664895"/>
                </a:lnTo>
                <a:lnTo>
                  <a:pt x="1052450" y="641102"/>
                </a:lnTo>
                <a:lnTo>
                  <a:pt x="1064763" y="626033"/>
                </a:lnTo>
                <a:lnTo>
                  <a:pt x="1088196" y="594705"/>
                </a:lnTo>
                <a:lnTo>
                  <a:pt x="1107261" y="561792"/>
                </a:lnTo>
                <a:lnTo>
                  <a:pt x="1121956" y="527292"/>
                </a:lnTo>
                <a:lnTo>
                  <a:pt x="1131886" y="491999"/>
                </a:lnTo>
                <a:lnTo>
                  <a:pt x="1135063" y="455913"/>
                </a:lnTo>
                <a:lnTo>
                  <a:pt x="1130297" y="419430"/>
                </a:lnTo>
                <a:lnTo>
                  <a:pt x="1116793" y="382947"/>
                </a:lnTo>
                <a:lnTo>
                  <a:pt x="1106466" y="365103"/>
                </a:lnTo>
                <a:lnTo>
                  <a:pt x="1097331" y="351223"/>
                </a:lnTo>
                <a:close/>
                <a:moveTo>
                  <a:pt x="580258" y="127000"/>
                </a:moveTo>
                <a:lnTo>
                  <a:pt x="539745" y="127397"/>
                </a:lnTo>
                <a:lnTo>
                  <a:pt x="460707" y="134536"/>
                </a:lnTo>
                <a:lnTo>
                  <a:pt x="382065" y="146831"/>
                </a:lnTo>
                <a:lnTo>
                  <a:pt x="303820" y="163886"/>
                </a:lnTo>
                <a:lnTo>
                  <a:pt x="264499" y="172611"/>
                </a:lnTo>
                <a:lnTo>
                  <a:pt x="236300" y="179354"/>
                </a:lnTo>
                <a:lnTo>
                  <a:pt x="180694" y="194425"/>
                </a:lnTo>
                <a:lnTo>
                  <a:pt x="154481" y="203548"/>
                </a:lnTo>
                <a:lnTo>
                  <a:pt x="144551" y="219412"/>
                </a:lnTo>
                <a:lnTo>
                  <a:pt x="127075" y="252332"/>
                </a:lnTo>
                <a:lnTo>
                  <a:pt x="114365" y="286837"/>
                </a:lnTo>
                <a:lnTo>
                  <a:pt x="104833" y="322136"/>
                </a:lnTo>
                <a:lnTo>
                  <a:pt x="100464" y="358625"/>
                </a:lnTo>
                <a:lnTo>
                  <a:pt x="100464" y="395114"/>
                </a:lnTo>
                <a:lnTo>
                  <a:pt x="105230" y="431603"/>
                </a:lnTo>
                <a:lnTo>
                  <a:pt x="116351" y="468092"/>
                </a:lnTo>
                <a:lnTo>
                  <a:pt x="123898" y="486336"/>
                </a:lnTo>
                <a:lnTo>
                  <a:pt x="125486" y="491492"/>
                </a:lnTo>
                <a:lnTo>
                  <a:pt x="122309" y="499425"/>
                </a:lnTo>
                <a:lnTo>
                  <a:pt x="115160" y="503787"/>
                </a:lnTo>
                <a:lnTo>
                  <a:pt x="106819" y="502201"/>
                </a:lnTo>
                <a:lnTo>
                  <a:pt x="104039" y="498235"/>
                </a:lnTo>
                <a:lnTo>
                  <a:pt x="95301" y="481180"/>
                </a:lnTo>
                <a:lnTo>
                  <a:pt x="82194" y="447071"/>
                </a:lnTo>
                <a:lnTo>
                  <a:pt x="74647" y="412565"/>
                </a:lnTo>
                <a:lnTo>
                  <a:pt x="71073" y="378456"/>
                </a:lnTo>
                <a:lnTo>
                  <a:pt x="71867" y="343950"/>
                </a:lnTo>
                <a:lnTo>
                  <a:pt x="77825" y="309841"/>
                </a:lnTo>
                <a:lnTo>
                  <a:pt x="86563" y="276525"/>
                </a:lnTo>
                <a:lnTo>
                  <a:pt x="99272" y="244003"/>
                </a:lnTo>
                <a:lnTo>
                  <a:pt x="106819" y="228138"/>
                </a:lnTo>
                <a:lnTo>
                  <a:pt x="96492" y="235277"/>
                </a:lnTo>
                <a:lnTo>
                  <a:pt x="78222" y="252728"/>
                </a:lnTo>
                <a:lnTo>
                  <a:pt x="61540" y="272956"/>
                </a:lnTo>
                <a:lnTo>
                  <a:pt x="48831" y="297149"/>
                </a:lnTo>
                <a:lnTo>
                  <a:pt x="43270" y="310238"/>
                </a:lnTo>
                <a:lnTo>
                  <a:pt x="38107" y="326499"/>
                </a:lnTo>
                <a:lnTo>
                  <a:pt x="31752" y="358229"/>
                </a:lnTo>
                <a:lnTo>
                  <a:pt x="30163" y="389958"/>
                </a:lnTo>
                <a:lnTo>
                  <a:pt x="33341" y="421291"/>
                </a:lnTo>
                <a:lnTo>
                  <a:pt x="40490" y="452227"/>
                </a:lnTo>
                <a:lnTo>
                  <a:pt x="52008" y="481973"/>
                </a:lnTo>
                <a:lnTo>
                  <a:pt x="66307" y="510927"/>
                </a:lnTo>
                <a:lnTo>
                  <a:pt x="84180" y="537500"/>
                </a:lnTo>
                <a:lnTo>
                  <a:pt x="94506" y="550588"/>
                </a:lnTo>
                <a:lnTo>
                  <a:pt x="106025" y="563280"/>
                </a:lnTo>
                <a:lnTo>
                  <a:pt x="129458" y="587870"/>
                </a:lnTo>
                <a:lnTo>
                  <a:pt x="168779" y="620790"/>
                </a:lnTo>
                <a:lnTo>
                  <a:pt x="226370" y="657279"/>
                </a:lnTo>
                <a:lnTo>
                  <a:pt x="288727" y="686628"/>
                </a:lnTo>
                <a:lnTo>
                  <a:pt x="354659" y="709236"/>
                </a:lnTo>
                <a:lnTo>
                  <a:pt x="422577" y="725100"/>
                </a:lnTo>
                <a:lnTo>
                  <a:pt x="490892" y="735016"/>
                </a:lnTo>
                <a:lnTo>
                  <a:pt x="558810" y="739775"/>
                </a:lnTo>
                <a:lnTo>
                  <a:pt x="592570" y="739775"/>
                </a:lnTo>
                <a:lnTo>
                  <a:pt x="627522" y="738585"/>
                </a:lnTo>
                <a:lnTo>
                  <a:pt x="697029" y="733033"/>
                </a:lnTo>
                <a:lnTo>
                  <a:pt x="766535" y="722324"/>
                </a:lnTo>
                <a:lnTo>
                  <a:pt x="834850" y="706856"/>
                </a:lnTo>
                <a:lnTo>
                  <a:pt x="868213" y="697337"/>
                </a:lnTo>
                <a:lnTo>
                  <a:pt x="888072" y="691784"/>
                </a:lnTo>
                <a:lnTo>
                  <a:pt x="925407" y="679093"/>
                </a:lnTo>
                <a:lnTo>
                  <a:pt x="961551" y="662038"/>
                </a:lnTo>
                <a:lnTo>
                  <a:pt x="993325" y="639034"/>
                </a:lnTo>
                <a:lnTo>
                  <a:pt x="1007227" y="623963"/>
                </a:lnTo>
                <a:lnTo>
                  <a:pt x="1017156" y="611271"/>
                </a:lnTo>
                <a:lnTo>
                  <a:pt x="1032646" y="582714"/>
                </a:lnTo>
                <a:lnTo>
                  <a:pt x="1043767" y="552571"/>
                </a:lnTo>
                <a:lnTo>
                  <a:pt x="1051711" y="520842"/>
                </a:lnTo>
                <a:lnTo>
                  <a:pt x="1054888" y="504581"/>
                </a:lnTo>
                <a:lnTo>
                  <a:pt x="1058860" y="479197"/>
                </a:lnTo>
                <a:lnTo>
                  <a:pt x="1063626" y="427240"/>
                </a:lnTo>
                <a:lnTo>
                  <a:pt x="1062832" y="374490"/>
                </a:lnTo>
                <a:lnTo>
                  <a:pt x="1055285" y="323723"/>
                </a:lnTo>
                <a:lnTo>
                  <a:pt x="1048136" y="299133"/>
                </a:lnTo>
                <a:lnTo>
                  <a:pt x="1027880" y="283664"/>
                </a:lnTo>
                <a:lnTo>
                  <a:pt x="985382" y="255901"/>
                </a:lnTo>
                <a:lnTo>
                  <a:pt x="917067" y="220602"/>
                </a:lnTo>
                <a:lnTo>
                  <a:pt x="872582" y="199978"/>
                </a:lnTo>
                <a:lnTo>
                  <a:pt x="837631" y="184113"/>
                </a:lnTo>
                <a:lnTo>
                  <a:pt x="766535" y="157936"/>
                </a:lnTo>
                <a:lnTo>
                  <a:pt x="693454" y="138899"/>
                </a:lnTo>
                <a:lnTo>
                  <a:pt x="618784" y="128587"/>
                </a:lnTo>
                <a:close/>
                <a:moveTo>
                  <a:pt x="517457" y="28575"/>
                </a:moveTo>
                <a:lnTo>
                  <a:pt x="450483" y="33725"/>
                </a:lnTo>
                <a:lnTo>
                  <a:pt x="384698" y="46796"/>
                </a:lnTo>
                <a:lnTo>
                  <a:pt x="322083" y="67393"/>
                </a:lnTo>
                <a:lnTo>
                  <a:pt x="291964" y="81256"/>
                </a:lnTo>
                <a:lnTo>
                  <a:pt x="266601" y="95119"/>
                </a:lnTo>
                <a:lnTo>
                  <a:pt x="219838" y="129580"/>
                </a:lnTo>
                <a:lnTo>
                  <a:pt x="198438" y="149385"/>
                </a:lnTo>
                <a:lnTo>
                  <a:pt x="240842" y="138690"/>
                </a:lnTo>
                <a:lnTo>
                  <a:pt x="324460" y="119281"/>
                </a:lnTo>
                <a:lnTo>
                  <a:pt x="366468" y="110963"/>
                </a:lnTo>
                <a:lnTo>
                  <a:pt x="409268" y="102645"/>
                </a:lnTo>
                <a:lnTo>
                  <a:pt x="496057" y="91951"/>
                </a:lnTo>
                <a:lnTo>
                  <a:pt x="582846" y="87990"/>
                </a:lnTo>
                <a:lnTo>
                  <a:pt x="648235" y="91951"/>
                </a:lnTo>
                <a:lnTo>
                  <a:pt x="691035" y="97892"/>
                </a:lnTo>
                <a:lnTo>
                  <a:pt x="712831" y="102249"/>
                </a:lnTo>
                <a:lnTo>
                  <a:pt x="751668" y="111359"/>
                </a:lnTo>
                <a:lnTo>
                  <a:pt x="829739" y="137502"/>
                </a:lnTo>
                <a:lnTo>
                  <a:pt x="906620" y="170378"/>
                </a:lnTo>
                <a:lnTo>
                  <a:pt x="979935" y="209591"/>
                </a:lnTo>
                <a:lnTo>
                  <a:pt x="1014413" y="230188"/>
                </a:lnTo>
                <a:lnTo>
                  <a:pt x="1011639" y="225831"/>
                </a:lnTo>
                <a:lnTo>
                  <a:pt x="1008469" y="221870"/>
                </a:lnTo>
                <a:lnTo>
                  <a:pt x="999354" y="209591"/>
                </a:lnTo>
                <a:lnTo>
                  <a:pt x="979539" y="187014"/>
                </a:lnTo>
                <a:lnTo>
                  <a:pt x="945854" y="156118"/>
                </a:lnTo>
                <a:lnTo>
                  <a:pt x="895524" y="121658"/>
                </a:lnTo>
                <a:lnTo>
                  <a:pt x="841231" y="93931"/>
                </a:lnTo>
                <a:lnTo>
                  <a:pt x="813491" y="82840"/>
                </a:lnTo>
                <a:lnTo>
                  <a:pt x="782976" y="71354"/>
                </a:lnTo>
                <a:lnTo>
                  <a:pt x="719568" y="52737"/>
                </a:lnTo>
                <a:lnTo>
                  <a:pt x="653387" y="38874"/>
                </a:lnTo>
                <a:lnTo>
                  <a:pt x="585224" y="30952"/>
                </a:lnTo>
                <a:close/>
                <a:moveTo>
                  <a:pt x="505106" y="0"/>
                </a:moveTo>
                <a:lnTo>
                  <a:pt x="590348" y="1189"/>
                </a:lnTo>
                <a:lnTo>
                  <a:pt x="675986" y="11884"/>
                </a:lnTo>
                <a:lnTo>
                  <a:pt x="759246" y="32087"/>
                </a:lnTo>
                <a:lnTo>
                  <a:pt x="818716" y="53082"/>
                </a:lnTo>
                <a:lnTo>
                  <a:pt x="856778" y="70116"/>
                </a:lnTo>
                <a:lnTo>
                  <a:pt x="893253" y="88339"/>
                </a:lnTo>
                <a:lnTo>
                  <a:pt x="927746" y="109334"/>
                </a:lnTo>
                <a:lnTo>
                  <a:pt x="943605" y="120822"/>
                </a:lnTo>
                <a:lnTo>
                  <a:pt x="963429" y="135479"/>
                </a:lnTo>
                <a:lnTo>
                  <a:pt x="999112" y="167962"/>
                </a:lnTo>
                <a:lnTo>
                  <a:pt x="1030036" y="204406"/>
                </a:lnTo>
                <a:lnTo>
                  <a:pt x="1055014" y="244416"/>
                </a:lnTo>
                <a:lnTo>
                  <a:pt x="1064926" y="266204"/>
                </a:lnTo>
                <a:lnTo>
                  <a:pt x="1077217" y="276503"/>
                </a:lnTo>
                <a:lnTo>
                  <a:pt x="1099816" y="297498"/>
                </a:lnTo>
                <a:lnTo>
                  <a:pt x="1120829" y="320870"/>
                </a:lnTo>
                <a:lnTo>
                  <a:pt x="1138670" y="346223"/>
                </a:lnTo>
                <a:lnTo>
                  <a:pt x="1153736" y="372764"/>
                </a:lnTo>
                <a:lnTo>
                  <a:pt x="1164441" y="401286"/>
                </a:lnTo>
                <a:lnTo>
                  <a:pt x="1171181" y="430996"/>
                </a:lnTo>
                <a:lnTo>
                  <a:pt x="1173163" y="462687"/>
                </a:lnTo>
                <a:lnTo>
                  <a:pt x="1171577" y="478532"/>
                </a:lnTo>
                <a:lnTo>
                  <a:pt x="1169595" y="496755"/>
                </a:lnTo>
                <a:lnTo>
                  <a:pt x="1160476" y="531219"/>
                </a:lnTo>
                <a:lnTo>
                  <a:pt x="1146600" y="564890"/>
                </a:lnTo>
                <a:lnTo>
                  <a:pt x="1129155" y="597373"/>
                </a:lnTo>
                <a:lnTo>
                  <a:pt x="1108142" y="627876"/>
                </a:lnTo>
                <a:lnTo>
                  <a:pt x="1084353" y="657190"/>
                </a:lnTo>
                <a:lnTo>
                  <a:pt x="1046292" y="696803"/>
                </a:lnTo>
                <a:lnTo>
                  <a:pt x="1018935" y="719383"/>
                </a:lnTo>
                <a:lnTo>
                  <a:pt x="1004662" y="730871"/>
                </a:lnTo>
                <a:lnTo>
                  <a:pt x="974927" y="751866"/>
                </a:lnTo>
                <a:lnTo>
                  <a:pt x="926557" y="779596"/>
                </a:lnTo>
                <a:lnTo>
                  <a:pt x="857174" y="809306"/>
                </a:lnTo>
                <a:lnTo>
                  <a:pt x="782637" y="831490"/>
                </a:lnTo>
                <a:lnTo>
                  <a:pt x="705722" y="845354"/>
                </a:lnTo>
                <a:lnTo>
                  <a:pt x="626427" y="850900"/>
                </a:lnTo>
                <a:lnTo>
                  <a:pt x="546340" y="848920"/>
                </a:lnTo>
                <a:lnTo>
                  <a:pt x="467045" y="839016"/>
                </a:lnTo>
                <a:lnTo>
                  <a:pt x="389733" y="821190"/>
                </a:lnTo>
                <a:lnTo>
                  <a:pt x="315592" y="795441"/>
                </a:lnTo>
                <a:lnTo>
                  <a:pt x="245813" y="762166"/>
                </a:lnTo>
                <a:lnTo>
                  <a:pt x="197444" y="731663"/>
                </a:lnTo>
                <a:lnTo>
                  <a:pt x="166915" y="709084"/>
                </a:lnTo>
                <a:lnTo>
                  <a:pt x="138766" y="684523"/>
                </a:lnTo>
                <a:lnTo>
                  <a:pt x="112202" y="657982"/>
                </a:lnTo>
                <a:lnTo>
                  <a:pt x="88017" y="629460"/>
                </a:lnTo>
                <a:lnTo>
                  <a:pt x="66211" y="599354"/>
                </a:lnTo>
                <a:lnTo>
                  <a:pt x="46784" y="566871"/>
                </a:lnTo>
                <a:lnTo>
                  <a:pt x="29736" y="532407"/>
                </a:lnTo>
                <a:lnTo>
                  <a:pt x="15859" y="496755"/>
                </a:lnTo>
                <a:lnTo>
                  <a:pt x="4758" y="458726"/>
                </a:lnTo>
                <a:lnTo>
                  <a:pt x="397" y="438523"/>
                </a:lnTo>
                <a:lnTo>
                  <a:pt x="0" y="434957"/>
                </a:lnTo>
                <a:lnTo>
                  <a:pt x="3172" y="429808"/>
                </a:lnTo>
                <a:lnTo>
                  <a:pt x="5551" y="428223"/>
                </a:lnTo>
                <a:lnTo>
                  <a:pt x="3172" y="414358"/>
                </a:lnTo>
                <a:lnTo>
                  <a:pt x="1190" y="386233"/>
                </a:lnTo>
                <a:lnTo>
                  <a:pt x="1586" y="358107"/>
                </a:lnTo>
                <a:lnTo>
                  <a:pt x="5154" y="329585"/>
                </a:lnTo>
                <a:lnTo>
                  <a:pt x="12291" y="301856"/>
                </a:lnTo>
                <a:lnTo>
                  <a:pt x="22599" y="275711"/>
                </a:lnTo>
                <a:lnTo>
                  <a:pt x="36079" y="250754"/>
                </a:lnTo>
                <a:lnTo>
                  <a:pt x="52335" y="228175"/>
                </a:lnTo>
                <a:lnTo>
                  <a:pt x="62246" y="217479"/>
                </a:lnTo>
                <a:lnTo>
                  <a:pt x="71365" y="208764"/>
                </a:lnTo>
                <a:lnTo>
                  <a:pt x="91585" y="193711"/>
                </a:lnTo>
                <a:lnTo>
                  <a:pt x="124493" y="175092"/>
                </a:lnTo>
                <a:lnTo>
                  <a:pt x="147488" y="166377"/>
                </a:lnTo>
                <a:lnTo>
                  <a:pt x="163347" y="146571"/>
                </a:lnTo>
                <a:lnTo>
                  <a:pt x="199822" y="110522"/>
                </a:lnTo>
                <a:lnTo>
                  <a:pt x="239866" y="79624"/>
                </a:lnTo>
                <a:lnTo>
                  <a:pt x="283082" y="53875"/>
                </a:lnTo>
                <a:lnTo>
                  <a:pt x="305681" y="43575"/>
                </a:lnTo>
                <a:lnTo>
                  <a:pt x="324315" y="36445"/>
                </a:lnTo>
                <a:lnTo>
                  <a:pt x="362376" y="23768"/>
                </a:lnTo>
                <a:lnTo>
                  <a:pt x="402024" y="13865"/>
                </a:lnTo>
                <a:lnTo>
                  <a:pt x="442464" y="6735"/>
                </a:lnTo>
                <a:close/>
              </a:path>
            </a:pathLst>
          </a:custGeom>
          <a:solidFill>
            <a:schemeClr val="accent2"/>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400" b="1" dirty="0">
                <a:solidFill>
                  <a:srgbClr val="FFC000"/>
                </a:solidFill>
              </a:rPr>
              <a:t>Le </a:t>
            </a:r>
            <a:r>
              <a:rPr lang="en-US" sz="2400" b="1" dirty="0" err="1">
                <a:solidFill>
                  <a:srgbClr val="FFC000"/>
                </a:solidFill>
              </a:rPr>
              <a:t>partenariat</a:t>
            </a:r>
            <a:endParaRPr lang="en-US" sz="2400" b="1" dirty="0">
              <a:solidFill>
                <a:srgbClr val="FFC000"/>
              </a:solidFill>
            </a:endParaRPr>
          </a:p>
        </p:txBody>
      </p:sp>
      <p:sp>
        <p:nvSpPr>
          <p:cNvPr id="13" name="Freeform: Shape 24">
            <a:extLst>
              <a:ext uri="{FF2B5EF4-FFF2-40B4-BE49-F238E27FC236}">
                <a16:creationId xmlns:a16="http://schemas.microsoft.com/office/drawing/2014/main" id="{D5D926CF-0816-4E1D-AF9F-BA41BD7E60DE}"/>
              </a:ext>
            </a:extLst>
          </p:cNvPr>
          <p:cNvSpPr>
            <a:spLocks/>
          </p:cNvSpPr>
          <p:nvPr/>
        </p:nvSpPr>
        <p:spPr bwMode="auto">
          <a:xfrm>
            <a:off x="5693389" y="5026062"/>
            <a:ext cx="2130803" cy="1115961"/>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dirty="0" smtClean="0">
                <a:solidFill>
                  <a:schemeClr val="bg1">
                    <a:lumMod val="50000"/>
                  </a:schemeClr>
                </a:solidFill>
                <a:hlinkClick r:id="rId4" action="ppaction://hlinksldjump"/>
              </a:rPr>
              <a:t>Les postures</a:t>
            </a:r>
            <a:endParaRPr lang="en-US" dirty="0">
              <a:solidFill>
                <a:schemeClr val="bg1">
                  <a:lumMod val="50000"/>
                </a:schemeClr>
              </a:solidFill>
            </a:endParaRPr>
          </a:p>
        </p:txBody>
      </p:sp>
      <p:sp>
        <p:nvSpPr>
          <p:cNvPr id="14" name="Freeform: Shape 24">
            <a:extLst>
              <a:ext uri="{FF2B5EF4-FFF2-40B4-BE49-F238E27FC236}">
                <a16:creationId xmlns:a16="http://schemas.microsoft.com/office/drawing/2014/main" id="{D5D926CF-0816-4E1D-AF9F-BA41BD7E60DE}"/>
              </a:ext>
            </a:extLst>
          </p:cNvPr>
          <p:cNvSpPr>
            <a:spLocks/>
          </p:cNvSpPr>
          <p:nvPr/>
        </p:nvSpPr>
        <p:spPr bwMode="auto">
          <a:xfrm>
            <a:off x="7406932" y="5729452"/>
            <a:ext cx="2130803" cy="1115961"/>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dirty="0" smtClean="0">
                <a:solidFill>
                  <a:schemeClr val="bg1">
                    <a:lumMod val="50000"/>
                  </a:schemeClr>
                </a:solidFill>
                <a:hlinkClick r:id="rId5" action="ppaction://hlinksldjump"/>
              </a:rPr>
              <a:t>Les </a:t>
            </a:r>
            <a:r>
              <a:rPr lang="en-US" dirty="0" err="1" smtClean="0">
                <a:solidFill>
                  <a:schemeClr val="bg1">
                    <a:lumMod val="50000"/>
                  </a:schemeClr>
                </a:solidFill>
                <a:hlinkClick r:id="rId5" action="ppaction://hlinksldjump"/>
              </a:rPr>
              <a:t>gestes</a:t>
            </a:r>
            <a:endParaRPr lang="en-US" dirty="0">
              <a:solidFill>
                <a:schemeClr val="bg1">
                  <a:lumMod val="50000"/>
                </a:schemeClr>
              </a:solidFill>
            </a:endParaRPr>
          </a:p>
        </p:txBody>
      </p:sp>
      <p:sp>
        <p:nvSpPr>
          <p:cNvPr id="15" name="Freeform: Shape 24">
            <a:extLst>
              <a:ext uri="{FF2B5EF4-FFF2-40B4-BE49-F238E27FC236}">
                <a16:creationId xmlns:a16="http://schemas.microsoft.com/office/drawing/2014/main" id="{D5D926CF-0816-4E1D-AF9F-BA41BD7E60DE}"/>
              </a:ext>
            </a:extLst>
          </p:cNvPr>
          <p:cNvSpPr>
            <a:spLocks/>
          </p:cNvSpPr>
          <p:nvPr/>
        </p:nvSpPr>
        <p:spPr bwMode="auto">
          <a:xfrm>
            <a:off x="9912974" y="5536444"/>
            <a:ext cx="2130803" cy="1115961"/>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dirty="0" smtClean="0">
                <a:solidFill>
                  <a:schemeClr val="bg1">
                    <a:lumMod val="50000"/>
                  </a:schemeClr>
                </a:solidFill>
                <a:hlinkClick r:id="rId6" action="ppaction://hlinksldjump"/>
              </a:rPr>
              <a:t>Les </a:t>
            </a:r>
            <a:r>
              <a:rPr lang="en-US" dirty="0" err="1" smtClean="0">
                <a:solidFill>
                  <a:schemeClr val="bg1">
                    <a:lumMod val="50000"/>
                  </a:schemeClr>
                </a:solidFill>
                <a:hlinkClick r:id="rId6" action="ppaction://hlinksldjump"/>
              </a:rPr>
              <a:t>connaissances</a:t>
            </a:r>
            <a:endParaRPr lang="en-US" dirty="0">
              <a:solidFill>
                <a:schemeClr val="bg1">
                  <a:lumMod val="50000"/>
                </a:schemeClr>
              </a:solidFill>
            </a:endParaRPr>
          </a:p>
        </p:txBody>
      </p:sp>
      <p:sp>
        <p:nvSpPr>
          <p:cNvPr id="16" name="Freeform 137">
            <a:extLst>
              <a:ext uri="{FF2B5EF4-FFF2-40B4-BE49-F238E27FC236}">
                <a16:creationId xmlns:a16="http://schemas.microsoft.com/office/drawing/2014/main" id="{2D0FD75E-B457-42F3-8C44-58318D22210D}"/>
              </a:ext>
            </a:extLst>
          </p:cNvPr>
          <p:cNvSpPr>
            <a:spLocks/>
          </p:cNvSpPr>
          <p:nvPr/>
        </p:nvSpPr>
        <p:spPr bwMode="auto">
          <a:xfrm rot="16200000">
            <a:off x="7636658" y="4646601"/>
            <a:ext cx="444178" cy="663726"/>
          </a:xfrm>
          <a:custGeom>
            <a:avLst/>
            <a:gdLst>
              <a:gd name="T0" fmla="*/ 1685 w 1749"/>
              <a:gd name="T1" fmla="*/ 1755 h 2611"/>
              <a:gd name="T2" fmla="*/ 1542 w 1749"/>
              <a:gd name="T3" fmla="*/ 1339 h 2611"/>
              <a:gd name="T4" fmla="*/ 1436 w 1749"/>
              <a:gd name="T5" fmla="*/ 1121 h 2611"/>
              <a:gd name="T6" fmla="*/ 1281 w 1749"/>
              <a:gd name="T7" fmla="*/ 842 h 2611"/>
              <a:gd name="T8" fmla="*/ 918 w 1749"/>
              <a:gd name="T9" fmla="*/ 425 h 2611"/>
              <a:gd name="T10" fmla="*/ 649 w 1749"/>
              <a:gd name="T11" fmla="*/ 258 h 2611"/>
              <a:gd name="T12" fmla="*/ 391 w 1749"/>
              <a:gd name="T13" fmla="*/ 185 h 2611"/>
              <a:gd name="T14" fmla="*/ 490 w 1749"/>
              <a:gd name="T15" fmla="*/ 177 h 2611"/>
              <a:gd name="T16" fmla="*/ 938 w 1749"/>
              <a:gd name="T17" fmla="*/ 158 h 2611"/>
              <a:gd name="T18" fmla="*/ 938 w 1749"/>
              <a:gd name="T19" fmla="*/ 106 h 2611"/>
              <a:gd name="T20" fmla="*/ 870 w 1749"/>
              <a:gd name="T21" fmla="*/ 98 h 2611"/>
              <a:gd name="T22" fmla="*/ 835 w 1749"/>
              <a:gd name="T23" fmla="*/ 94 h 2611"/>
              <a:gd name="T24" fmla="*/ 867 w 1749"/>
              <a:gd name="T25" fmla="*/ 88 h 2611"/>
              <a:gd name="T26" fmla="*/ 894 w 1749"/>
              <a:gd name="T27" fmla="*/ 50 h 2611"/>
              <a:gd name="T28" fmla="*/ 866 w 1749"/>
              <a:gd name="T29" fmla="*/ 24 h 2611"/>
              <a:gd name="T30" fmla="*/ 779 w 1749"/>
              <a:gd name="T31" fmla="*/ 22 h 2611"/>
              <a:gd name="T32" fmla="*/ 95 w 1749"/>
              <a:gd name="T33" fmla="*/ 1 h 2611"/>
              <a:gd name="T34" fmla="*/ 62 w 1749"/>
              <a:gd name="T35" fmla="*/ 11 h 2611"/>
              <a:gd name="T36" fmla="*/ 34 w 1749"/>
              <a:gd name="T37" fmla="*/ 30 h 2611"/>
              <a:gd name="T38" fmla="*/ 0 w 1749"/>
              <a:gd name="T39" fmla="*/ 61 h 2611"/>
              <a:gd name="T40" fmla="*/ 220 w 1749"/>
              <a:gd name="T41" fmla="*/ 351 h 2611"/>
              <a:gd name="T42" fmla="*/ 414 w 1749"/>
              <a:gd name="T43" fmla="*/ 573 h 2611"/>
              <a:gd name="T44" fmla="*/ 583 w 1749"/>
              <a:gd name="T45" fmla="*/ 767 h 2611"/>
              <a:gd name="T46" fmla="*/ 616 w 1749"/>
              <a:gd name="T47" fmla="*/ 735 h 2611"/>
              <a:gd name="T48" fmla="*/ 587 w 1749"/>
              <a:gd name="T49" fmla="*/ 700 h 2611"/>
              <a:gd name="T50" fmla="*/ 621 w 1749"/>
              <a:gd name="T51" fmla="*/ 676 h 2611"/>
              <a:gd name="T52" fmla="*/ 670 w 1749"/>
              <a:gd name="T53" fmla="*/ 722 h 2611"/>
              <a:gd name="T54" fmla="*/ 706 w 1749"/>
              <a:gd name="T55" fmla="*/ 685 h 2611"/>
              <a:gd name="T56" fmla="*/ 332 w 1749"/>
              <a:gd name="T57" fmla="*/ 255 h 2611"/>
              <a:gd name="T58" fmla="*/ 432 w 1749"/>
              <a:gd name="T59" fmla="*/ 303 h 2611"/>
              <a:gd name="T60" fmla="*/ 804 w 1749"/>
              <a:gd name="T61" fmla="*/ 604 h 2611"/>
              <a:gd name="T62" fmla="*/ 1027 w 1749"/>
              <a:gd name="T63" fmla="*/ 863 h 2611"/>
              <a:gd name="T64" fmla="*/ 1260 w 1749"/>
              <a:gd name="T65" fmla="*/ 1232 h 2611"/>
              <a:gd name="T66" fmla="*/ 1412 w 1749"/>
              <a:gd name="T67" fmla="*/ 1578 h 2611"/>
              <a:gd name="T68" fmla="*/ 1524 w 1749"/>
              <a:gd name="T69" fmla="*/ 2015 h 2611"/>
              <a:gd name="T70" fmla="*/ 1561 w 1749"/>
              <a:gd name="T71" fmla="*/ 2391 h 2611"/>
              <a:gd name="T72" fmla="*/ 1554 w 1749"/>
              <a:gd name="T73" fmla="*/ 2536 h 2611"/>
              <a:gd name="T74" fmla="*/ 1559 w 1749"/>
              <a:gd name="T75" fmla="*/ 2584 h 2611"/>
              <a:gd name="T76" fmla="*/ 1593 w 1749"/>
              <a:gd name="T77" fmla="*/ 2611 h 2611"/>
              <a:gd name="T78" fmla="*/ 1619 w 1749"/>
              <a:gd name="T79" fmla="*/ 2562 h 2611"/>
              <a:gd name="T80" fmla="*/ 1695 w 1749"/>
              <a:gd name="T81" fmla="*/ 2462 h 2611"/>
              <a:gd name="T82" fmla="*/ 1749 w 1749"/>
              <a:gd name="T83" fmla="*/ 222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9" h="2611">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37">
            <a:extLst>
              <a:ext uri="{FF2B5EF4-FFF2-40B4-BE49-F238E27FC236}">
                <a16:creationId xmlns:a16="http://schemas.microsoft.com/office/drawing/2014/main" id="{2D0FD75E-B457-42F3-8C44-58318D22210D}"/>
              </a:ext>
            </a:extLst>
          </p:cNvPr>
          <p:cNvSpPr>
            <a:spLocks/>
          </p:cNvSpPr>
          <p:nvPr/>
        </p:nvSpPr>
        <p:spPr bwMode="auto">
          <a:xfrm rot="5400000" flipH="1">
            <a:off x="10756286" y="4975713"/>
            <a:ext cx="444178" cy="663726"/>
          </a:xfrm>
          <a:custGeom>
            <a:avLst/>
            <a:gdLst>
              <a:gd name="T0" fmla="*/ 1685 w 1749"/>
              <a:gd name="T1" fmla="*/ 1755 h 2611"/>
              <a:gd name="T2" fmla="*/ 1542 w 1749"/>
              <a:gd name="T3" fmla="*/ 1339 h 2611"/>
              <a:gd name="T4" fmla="*/ 1436 w 1749"/>
              <a:gd name="T5" fmla="*/ 1121 h 2611"/>
              <a:gd name="T6" fmla="*/ 1281 w 1749"/>
              <a:gd name="T7" fmla="*/ 842 h 2611"/>
              <a:gd name="T8" fmla="*/ 918 w 1749"/>
              <a:gd name="T9" fmla="*/ 425 h 2611"/>
              <a:gd name="T10" fmla="*/ 649 w 1749"/>
              <a:gd name="T11" fmla="*/ 258 h 2611"/>
              <a:gd name="T12" fmla="*/ 391 w 1749"/>
              <a:gd name="T13" fmla="*/ 185 h 2611"/>
              <a:gd name="T14" fmla="*/ 490 w 1749"/>
              <a:gd name="T15" fmla="*/ 177 h 2611"/>
              <a:gd name="T16" fmla="*/ 938 w 1749"/>
              <a:gd name="T17" fmla="*/ 158 h 2611"/>
              <a:gd name="T18" fmla="*/ 938 w 1749"/>
              <a:gd name="T19" fmla="*/ 106 h 2611"/>
              <a:gd name="T20" fmla="*/ 870 w 1749"/>
              <a:gd name="T21" fmla="*/ 98 h 2611"/>
              <a:gd name="T22" fmla="*/ 835 w 1749"/>
              <a:gd name="T23" fmla="*/ 94 h 2611"/>
              <a:gd name="T24" fmla="*/ 867 w 1749"/>
              <a:gd name="T25" fmla="*/ 88 h 2611"/>
              <a:gd name="T26" fmla="*/ 894 w 1749"/>
              <a:gd name="T27" fmla="*/ 50 h 2611"/>
              <a:gd name="T28" fmla="*/ 866 w 1749"/>
              <a:gd name="T29" fmla="*/ 24 h 2611"/>
              <a:gd name="T30" fmla="*/ 779 w 1749"/>
              <a:gd name="T31" fmla="*/ 22 h 2611"/>
              <a:gd name="T32" fmla="*/ 95 w 1749"/>
              <a:gd name="T33" fmla="*/ 1 h 2611"/>
              <a:gd name="T34" fmla="*/ 62 w 1749"/>
              <a:gd name="T35" fmla="*/ 11 h 2611"/>
              <a:gd name="T36" fmla="*/ 34 w 1749"/>
              <a:gd name="T37" fmla="*/ 30 h 2611"/>
              <a:gd name="T38" fmla="*/ 0 w 1749"/>
              <a:gd name="T39" fmla="*/ 61 h 2611"/>
              <a:gd name="T40" fmla="*/ 220 w 1749"/>
              <a:gd name="T41" fmla="*/ 351 h 2611"/>
              <a:gd name="T42" fmla="*/ 414 w 1749"/>
              <a:gd name="T43" fmla="*/ 573 h 2611"/>
              <a:gd name="T44" fmla="*/ 583 w 1749"/>
              <a:gd name="T45" fmla="*/ 767 h 2611"/>
              <a:gd name="T46" fmla="*/ 616 w 1749"/>
              <a:gd name="T47" fmla="*/ 735 h 2611"/>
              <a:gd name="T48" fmla="*/ 587 w 1749"/>
              <a:gd name="T49" fmla="*/ 700 h 2611"/>
              <a:gd name="T50" fmla="*/ 621 w 1749"/>
              <a:gd name="T51" fmla="*/ 676 h 2611"/>
              <a:gd name="T52" fmla="*/ 670 w 1749"/>
              <a:gd name="T53" fmla="*/ 722 h 2611"/>
              <a:gd name="T54" fmla="*/ 706 w 1749"/>
              <a:gd name="T55" fmla="*/ 685 h 2611"/>
              <a:gd name="T56" fmla="*/ 332 w 1749"/>
              <a:gd name="T57" fmla="*/ 255 h 2611"/>
              <a:gd name="T58" fmla="*/ 432 w 1749"/>
              <a:gd name="T59" fmla="*/ 303 h 2611"/>
              <a:gd name="T60" fmla="*/ 804 w 1749"/>
              <a:gd name="T61" fmla="*/ 604 h 2611"/>
              <a:gd name="T62" fmla="*/ 1027 w 1749"/>
              <a:gd name="T63" fmla="*/ 863 h 2611"/>
              <a:gd name="T64" fmla="*/ 1260 w 1749"/>
              <a:gd name="T65" fmla="*/ 1232 h 2611"/>
              <a:gd name="T66" fmla="*/ 1412 w 1749"/>
              <a:gd name="T67" fmla="*/ 1578 h 2611"/>
              <a:gd name="T68" fmla="*/ 1524 w 1749"/>
              <a:gd name="T69" fmla="*/ 2015 h 2611"/>
              <a:gd name="T70" fmla="*/ 1561 w 1749"/>
              <a:gd name="T71" fmla="*/ 2391 h 2611"/>
              <a:gd name="T72" fmla="*/ 1554 w 1749"/>
              <a:gd name="T73" fmla="*/ 2536 h 2611"/>
              <a:gd name="T74" fmla="*/ 1559 w 1749"/>
              <a:gd name="T75" fmla="*/ 2584 h 2611"/>
              <a:gd name="T76" fmla="*/ 1593 w 1749"/>
              <a:gd name="T77" fmla="*/ 2611 h 2611"/>
              <a:gd name="T78" fmla="*/ 1619 w 1749"/>
              <a:gd name="T79" fmla="*/ 2562 h 2611"/>
              <a:gd name="T80" fmla="*/ 1695 w 1749"/>
              <a:gd name="T81" fmla="*/ 2462 h 2611"/>
              <a:gd name="T82" fmla="*/ 1749 w 1749"/>
              <a:gd name="T83" fmla="*/ 222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9" h="2611">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0">
            <a:extLst>
              <a:ext uri="{FF2B5EF4-FFF2-40B4-BE49-F238E27FC236}">
                <a16:creationId xmlns:a16="http://schemas.microsoft.com/office/drawing/2014/main" id="{963F0DEF-7D26-47F2-B3D4-3CADD33416B3}"/>
              </a:ext>
            </a:extLst>
          </p:cNvPr>
          <p:cNvSpPr>
            <a:spLocks/>
          </p:cNvSpPr>
          <p:nvPr/>
        </p:nvSpPr>
        <p:spPr bwMode="auto">
          <a:xfrm rot="12472632">
            <a:off x="8852752" y="4964712"/>
            <a:ext cx="318351" cy="764454"/>
          </a:xfrm>
          <a:custGeom>
            <a:avLst/>
            <a:gdLst>
              <a:gd name="T0" fmla="*/ 624 w 705"/>
              <a:gd name="T1" fmla="*/ 494 h 2533"/>
              <a:gd name="T2" fmla="*/ 488 w 705"/>
              <a:gd name="T3" fmla="*/ 168 h 2533"/>
              <a:gd name="T4" fmla="*/ 431 w 705"/>
              <a:gd name="T5" fmla="*/ 8 h 2533"/>
              <a:gd name="T6" fmla="*/ 400 w 705"/>
              <a:gd name="T7" fmla="*/ 6 h 2533"/>
              <a:gd name="T8" fmla="*/ 391 w 705"/>
              <a:gd name="T9" fmla="*/ 30 h 2533"/>
              <a:gd name="T10" fmla="*/ 396 w 705"/>
              <a:gd name="T11" fmla="*/ 56 h 2533"/>
              <a:gd name="T12" fmla="*/ 396 w 705"/>
              <a:gd name="T13" fmla="*/ 59 h 2533"/>
              <a:gd name="T14" fmla="*/ 392 w 705"/>
              <a:gd name="T15" fmla="*/ 69 h 2533"/>
              <a:gd name="T16" fmla="*/ 386 w 705"/>
              <a:gd name="T17" fmla="*/ 81 h 2533"/>
              <a:gd name="T18" fmla="*/ 379 w 705"/>
              <a:gd name="T19" fmla="*/ 78 h 2533"/>
              <a:gd name="T20" fmla="*/ 377 w 705"/>
              <a:gd name="T21" fmla="*/ 74 h 2533"/>
              <a:gd name="T22" fmla="*/ 378 w 705"/>
              <a:gd name="T23" fmla="*/ 72 h 2533"/>
              <a:gd name="T24" fmla="*/ 375 w 705"/>
              <a:gd name="T25" fmla="*/ 47 h 2533"/>
              <a:gd name="T26" fmla="*/ 346 w 705"/>
              <a:gd name="T27" fmla="*/ 42 h 2533"/>
              <a:gd name="T28" fmla="*/ 339 w 705"/>
              <a:gd name="T29" fmla="*/ 51 h 2533"/>
              <a:gd name="T30" fmla="*/ 330 w 705"/>
              <a:gd name="T31" fmla="*/ 61 h 2533"/>
              <a:gd name="T32" fmla="*/ 300 w 705"/>
              <a:gd name="T33" fmla="*/ 125 h 2533"/>
              <a:gd name="T34" fmla="*/ 220 w 705"/>
              <a:gd name="T35" fmla="*/ 271 h 2533"/>
              <a:gd name="T36" fmla="*/ 124 w 705"/>
              <a:gd name="T37" fmla="*/ 459 h 2533"/>
              <a:gd name="T38" fmla="*/ 2 w 705"/>
              <a:gd name="T39" fmla="*/ 738 h 2533"/>
              <a:gd name="T40" fmla="*/ 7 w 705"/>
              <a:gd name="T41" fmla="*/ 760 h 2533"/>
              <a:gd name="T42" fmla="*/ 37 w 705"/>
              <a:gd name="T43" fmla="*/ 763 h 2533"/>
              <a:gd name="T44" fmla="*/ 49 w 705"/>
              <a:gd name="T45" fmla="*/ 741 h 2533"/>
              <a:gd name="T46" fmla="*/ 57 w 705"/>
              <a:gd name="T47" fmla="*/ 725 h 2533"/>
              <a:gd name="T48" fmla="*/ 54 w 705"/>
              <a:gd name="T49" fmla="*/ 735 h 2533"/>
              <a:gd name="T50" fmla="*/ 51 w 705"/>
              <a:gd name="T51" fmla="*/ 753 h 2533"/>
              <a:gd name="T52" fmla="*/ 75 w 705"/>
              <a:gd name="T53" fmla="*/ 774 h 2533"/>
              <a:gd name="T54" fmla="*/ 94 w 705"/>
              <a:gd name="T55" fmla="*/ 763 h 2533"/>
              <a:gd name="T56" fmla="*/ 121 w 705"/>
              <a:gd name="T57" fmla="*/ 704 h 2533"/>
              <a:gd name="T58" fmla="*/ 130 w 705"/>
              <a:gd name="T59" fmla="*/ 694 h 2533"/>
              <a:gd name="T60" fmla="*/ 155 w 705"/>
              <a:gd name="T61" fmla="*/ 643 h 2533"/>
              <a:gd name="T62" fmla="*/ 158 w 705"/>
              <a:gd name="T63" fmla="*/ 648 h 2533"/>
              <a:gd name="T64" fmla="*/ 175 w 705"/>
              <a:gd name="T65" fmla="*/ 655 h 2533"/>
              <a:gd name="T66" fmla="*/ 182 w 705"/>
              <a:gd name="T67" fmla="*/ 654 h 2533"/>
              <a:gd name="T68" fmla="*/ 193 w 705"/>
              <a:gd name="T69" fmla="*/ 642 h 2533"/>
              <a:gd name="T70" fmla="*/ 181 w 705"/>
              <a:gd name="T71" fmla="*/ 625 h 2533"/>
              <a:gd name="T72" fmla="*/ 182 w 705"/>
              <a:gd name="T73" fmla="*/ 621 h 2533"/>
              <a:gd name="T74" fmla="*/ 224 w 705"/>
              <a:gd name="T75" fmla="*/ 520 h 2533"/>
              <a:gd name="T76" fmla="*/ 250 w 705"/>
              <a:gd name="T77" fmla="*/ 457 h 2533"/>
              <a:gd name="T78" fmla="*/ 307 w 705"/>
              <a:gd name="T79" fmla="*/ 337 h 2533"/>
              <a:gd name="T80" fmla="*/ 346 w 705"/>
              <a:gd name="T81" fmla="*/ 330 h 2533"/>
              <a:gd name="T82" fmla="*/ 326 w 705"/>
              <a:gd name="T83" fmla="*/ 668 h 2533"/>
              <a:gd name="T84" fmla="*/ 327 w 705"/>
              <a:gd name="T85" fmla="*/ 1722 h 2533"/>
              <a:gd name="T86" fmla="*/ 391 w 705"/>
              <a:gd name="T87" fmla="*/ 2511 h 2533"/>
              <a:gd name="T88" fmla="*/ 404 w 705"/>
              <a:gd name="T89" fmla="*/ 2527 h 2533"/>
              <a:gd name="T90" fmla="*/ 426 w 705"/>
              <a:gd name="T91" fmla="*/ 2519 h 2533"/>
              <a:gd name="T92" fmla="*/ 423 w 705"/>
              <a:gd name="T93" fmla="*/ 2472 h 2533"/>
              <a:gd name="T94" fmla="*/ 425 w 705"/>
              <a:gd name="T95" fmla="*/ 2458 h 2533"/>
              <a:gd name="T96" fmla="*/ 464 w 705"/>
              <a:gd name="T97" fmla="*/ 2527 h 2533"/>
              <a:gd name="T98" fmla="*/ 521 w 705"/>
              <a:gd name="T99" fmla="*/ 2524 h 2533"/>
              <a:gd name="T100" fmla="*/ 530 w 705"/>
              <a:gd name="T101" fmla="*/ 2508 h 2533"/>
              <a:gd name="T102" fmla="*/ 510 w 705"/>
              <a:gd name="T103" fmla="*/ 1683 h 2533"/>
              <a:gd name="T104" fmla="*/ 451 w 705"/>
              <a:gd name="T105" fmla="*/ 584 h 2533"/>
              <a:gd name="T106" fmla="*/ 528 w 705"/>
              <a:gd name="T107" fmla="*/ 525 h 2533"/>
              <a:gd name="T108" fmla="*/ 631 w 705"/>
              <a:gd name="T109" fmla="*/ 750 h 2533"/>
              <a:gd name="T110" fmla="*/ 657 w 705"/>
              <a:gd name="T111" fmla="*/ 752 h 2533"/>
              <a:gd name="T112" fmla="*/ 671 w 705"/>
              <a:gd name="T113" fmla="*/ 738 h 2533"/>
              <a:gd name="T114" fmla="*/ 690 w 705"/>
              <a:gd name="T115" fmla="*/ 720 h 2533"/>
              <a:gd name="T116" fmla="*/ 687 w 705"/>
              <a:gd name="T117" fmla="*/ 706 h 2533"/>
              <a:gd name="T118" fmla="*/ 696 w 705"/>
              <a:gd name="T119" fmla="*/ 699 h 2533"/>
              <a:gd name="T120" fmla="*/ 702 w 705"/>
              <a:gd name="T121" fmla="*/ 673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5" h="2533">
                <a:moveTo>
                  <a:pt x="702" y="673"/>
                </a:moveTo>
                <a:lnTo>
                  <a:pt x="624" y="494"/>
                </a:lnTo>
                <a:lnTo>
                  <a:pt x="540" y="317"/>
                </a:lnTo>
                <a:lnTo>
                  <a:pt x="488" y="168"/>
                </a:lnTo>
                <a:lnTo>
                  <a:pt x="436" y="17"/>
                </a:lnTo>
                <a:lnTo>
                  <a:pt x="431" y="8"/>
                </a:lnTo>
                <a:lnTo>
                  <a:pt x="417" y="0"/>
                </a:lnTo>
                <a:lnTo>
                  <a:pt x="400" y="6"/>
                </a:lnTo>
                <a:lnTo>
                  <a:pt x="391" y="20"/>
                </a:lnTo>
                <a:lnTo>
                  <a:pt x="391" y="30"/>
                </a:lnTo>
                <a:lnTo>
                  <a:pt x="394" y="43"/>
                </a:lnTo>
                <a:lnTo>
                  <a:pt x="396" y="56"/>
                </a:lnTo>
                <a:lnTo>
                  <a:pt x="396" y="57"/>
                </a:lnTo>
                <a:lnTo>
                  <a:pt x="396" y="59"/>
                </a:lnTo>
                <a:lnTo>
                  <a:pt x="394" y="64"/>
                </a:lnTo>
                <a:lnTo>
                  <a:pt x="392" y="69"/>
                </a:lnTo>
                <a:lnTo>
                  <a:pt x="390" y="76"/>
                </a:lnTo>
                <a:lnTo>
                  <a:pt x="386" y="81"/>
                </a:lnTo>
                <a:lnTo>
                  <a:pt x="383" y="79"/>
                </a:lnTo>
                <a:lnTo>
                  <a:pt x="379" y="78"/>
                </a:lnTo>
                <a:lnTo>
                  <a:pt x="378" y="77"/>
                </a:lnTo>
                <a:lnTo>
                  <a:pt x="377" y="74"/>
                </a:lnTo>
                <a:lnTo>
                  <a:pt x="378" y="73"/>
                </a:lnTo>
                <a:lnTo>
                  <a:pt x="378" y="72"/>
                </a:lnTo>
                <a:lnTo>
                  <a:pt x="381" y="63"/>
                </a:lnTo>
                <a:lnTo>
                  <a:pt x="375" y="47"/>
                </a:lnTo>
                <a:lnTo>
                  <a:pt x="361" y="38"/>
                </a:lnTo>
                <a:lnTo>
                  <a:pt x="346" y="42"/>
                </a:lnTo>
                <a:lnTo>
                  <a:pt x="340" y="50"/>
                </a:lnTo>
                <a:lnTo>
                  <a:pt x="339" y="51"/>
                </a:lnTo>
                <a:lnTo>
                  <a:pt x="338" y="54"/>
                </a:lnTo>
                <a:lnTo>
                  <a:pt x="330" y="61"/>
                </a:lnTo>
                <a:lnTo>
                  <a:pt x="327" y="73"/>
                </a:lnTo>
                <a:lnTo>
                  <a:pt x="300" y="125"/>
                </a:lnTo>
                <a:lnTo>
                  <a:pt x="274" y="177"/>
                </a:lnTo>
                <a:lnTo>
                  <a:pt x="220" y="271"/>
                </a:lnTo>
                <a:lnTo>
                  <a:pt x="171" y="369"/>
                </a:lnTo>
                <a:lnTo>
                  <a:pt x="124" y="459"/>
                </a:lnTo>
                <a:lnTo>
                  <a:pt x="38" y="643"/>
                </a:lnTo>
                <a:lnTo>
                  <a:pt x="2" y="738"/>
                </a:lnTo>
                <a:lnTo>
                  <a:pt x="0" y="747"/>
                </a:lnTo>
                <a:lnTo>
                  <a:pt x="7" y="760"/>
                </a:lnTo>
                <a:lnTo>
                  <a:pt x="22" y="766"/>
                </a:lnTo>
                <a:lnTo>
                  <a:pt x="37" y="763"/>
                </a:lnTo>
                <a:lnTo>
                  <a:pt x="42" y="756"/>
                </a:lnTo>
                <a:lnTo>
                  <a:pt x="49" y="741"/>
                </a:lnTo>
                <a:lnTo>
                  <a:pt x="57" y="725"/>
                </a:lnTo>
                <a:lnTo>
                  <a:pt x="57" y="725"/>
                </a:lnTo>
                <a:lnTo>
                  <a:pt x="57" y="725"/>
                </a:lnTo>
                <a:lnTo>
                  <a:pt x="54" y="735"/>
                </a:lnTo>
                <a:lnTo>
                  <a:pt x="53" y="744"/>
                </a:lnTo>
                <a:lnTo>
                  <a:pt x="51" y="753"/>
                </a:lnTo>
                <a:lnTo>
                  <a:pt x="60" y="768"/>
                </a:lnTo>
                <a:lnTo>
                  <a:pt x="75" y="774"/>
                </a:lnTo>
                <a:lnTo>
                  <a:pt x="89" y="770"/>
                </a:lnTo>
                <a:lnTo>
                  <a:pt x="94" y="763"/>
                </a:lnTo>
                <a:lnTo>
                  <a:pt x="107" y="733"/>
                </a:lnTo>
                <a:lnTo>
                  <a:pt x="121" y="704"/>
                </a:lnTo>
                <a:lnTo>
                  <a:pt x="127" y="700"/>
                </a:lnTo>
                <a:lnTo>
                  <a:pt x="130" y="694"/>
                </a:lnTo>
                <a:lnTo>
                  <a:pt x="143" y="669"/>
                </a:lnTo>
                <a:lnTo>
                  <a:pt x="155" y="643"/>
                </a:lnTo>
                <a:lnTo>
                  <a:pt x="156" y="646"/>
                </a:lnTo>
                <a:lnTo>
                  <a:pt x="158" y="648"/>
                </a:lnTo>
                <a:lnTo>
                  <a:pt x="164" y="655"/>
                </a:lnTo>
                <a:lnTo>
                  <a:pt x="175" y="655"/>
                </a:lnTo>
                <a:lnTo>
                  <a:pt x="178" y="654"/>
                </a:lnTo>
                <a:lnTo>
                  <a:pt x="182" y="654"/>
                </a:lnTo>
                <a:lnTo>
                  <a:pt x="187" y="651"/>
                </a:lnTo>
                <a:lnTo>
                  <a:pt x="193" y="642"/>
                </a:lnTo>
                <a:lnTo>
                  <a:pt x="190" y="632"/>
                </a:lnTo>
                <a:lnTo>
                  <a:pt x="181" y="625"/>
                </a:lnTo>
                <a:lnTo>
                  <a:pt x="175" y="625"/>
                </a:lnTo>
                <a:lnTo>
                  <a:pt x="182" y="621"/>
                </a:lnTo>
                <a:lnTo>
                  <a:pt x="200" y="588"/>
                </a:lnTo>
                <a:lnTo>
                  <a:pt x="224" y="520"/>
                </a:lnTo>
                <a:lnTo>
                  <a:pt x="233" y="494"/>
                </a:lnTo>
                <a:lnTo>
                  <a:pt x="250" y="457"/>
                </a:lnTo>
                <a:lnTo>
                  <a:pt x="267" y="419"/>
                </a:lnTo>
                <a:lnTo>
                  <a:pt x="307" y="337"/>
                </a:lnTo>
                <a:lnTo>
                  <a:pt x="348" y="254"/>
                </a:lnTo>
                <a:lnTo>
                  <a:pt x="346" y="330"/>
                </a:lnTo>
                <a:lnTo>
                  <a:pt x="343" y="405"/>
                </a:lnTo>
                <a:lnTo>
                  <a:pt x="326" y="668"/>
                </a:lnTo>
                <a:lnTo>
                  <a:pt x="315" y="1195"/>
                </a:lnTo>
                <a:lnTo>
                  <a:pt x="327" y="1722"/>
                </a:lnTo>
                <a:lnTo>
                  <a:pt x="364" y="2248"/>
                </a:lnTo>
                <a:lnTo>
                  <a:pt x="391" y="2511"/>
                </a:lnTo>
                <a:lnTo>
                  <a:pt x="394" y="2519"/>
                </a:lnTo>
                <a:lnTo>
                  <a:pt x="404" y="2527"/>
                </a:lnTo>
                <a:lnTo>
                  <a:pt x="417" y="2527"/>
                </a:lnTo>
                <a:lnTo>
                  <a:pt x="426" y="2519"/>
                </a:lnTo>
                <a:lnTo>
                  <a:pt x="427" y="2511"/>
                </a:lnTo>
                <a:lnTo>
                  <a:pt x="423" y="2472"/>
                </a:lnTo>
                <a:lnTo>
                  <a:pt x="420" y="2433"/>
                </a:lnTo>
                <a:lnTo>
                  <a:pt x="425" y="2458"/>
                </a:lnTo>
                <a:lnTo>
                  <a:pt x="440" y="2499"/>
                </a:lnTo>
                <a:lnTo>
                  <a:pt x="464" y="2527"/>
                </a:lnTo>
                <a:lnTo>
                  <a:pt x="499" y="2533"/>
                </a:lnTo>
                <a:lnTo>
                  <a:pt x="521" y="2524"/>
                </a:lnTo>
                <a:lnTo>
                  <a:pt x="528" y="2518"/>
                </a:lnTo>
                <a:lnTo>
                  <a:pt x="530" y="2508"/>
                </a:lnTo>
                <a:lnTo>
                  <a:pt x="526" y="2232"/>
                </a:lnTo>
                <a:lnTo>
                  <a:pt x="510" y="1683"/>
                </a:lnTo>
                <a:lnTo>
                  <a:pt x="486" y="1133"/>
                </a:lnTo>
                <a:lnTo>
                  <a:pt x="451" y="584"/>
                </a:lnTo>
                <a:lnTo>
                  <a:pt x="431" y="309"/>
                </a:lnTo>
                <a:lnTo>
                  <a:pt x="528" y="525"/>
                </a:lnTo>
                <a:lnTo>
                  <a:pt x="627" y="742"/>
                </a:lnTo>
                <a:lnTo>
                  <a:pt x="631" y="750"/>
                </a:lnTo>
                <a:lnTo>
                  <a:pt x="644" y="755"/>
                </a:lnTo>
                <a:lnTo>
                  <a:pt x="657" y="752"/>
                </a:lnTo>
                <a:lnTo>
                  <a:pt x="668" y="744"/>
                </a:lnTo>
                <a:lnTo>
                  <a:pt x="671" y="738"/>
                </a:lnTo>
                <a:lnTo>
                  <a:pt x="680" y="735"/>
                </a:lnTo>
                <a:lnTo>
                  <a:pt x="690" y="720"/>
                </a:lnTo>
                <a:lnTo>
                  <a:pt x="688" y="708"/>
                </a:lnTo>
                <a:lnTo>
                  <a:pt x="687" y="706"/>
                </a:lnTo>
                <a:lnTo>
                  <a:pt x="687" y="703"/>
                </a:lnTo>
                <a:lnTo>
                  <a:pt x="696" y="699"/>
                </a:lnTo>
                <a:lnTo>
                  <a:pt x="705" y="685"/>
                </a:lnTo>
                <a:lnTo>
                  <a:pt x="702" y="673"/>
                </a:ln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77700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283565"/>
          </a:xfrm>
        </p:spPr>
        <p:txBody>
          <a:bodyPr>
            <a:normAutofit fontScale="90000"/>
          </a:bodyPr>
          <a:lstStyle/>
          <a:p>
            <a:r>
              <a:rPr lang="fr-FR" altLang="fr-FR" dirty="0" smtClean="0"/>
              <a:t/>
            </a:r>
            <a:br>
              <a:rPr lang="fr-FR" altLang="fr-FR" dirty="0" smtClean="0"/>
            </a:br>
            <a:r>
              <a:rPr lang="fr-FR" altLang="fr-FR" dirty="0" smtClean="0"/>
              <a:t>Produire </a:t>
            </a:r>
            <a:r>
              <a:rPr lang="fr-FR" altLang="fr-FR" dirty="0"/>
              <a:t>une performance </a:t>
            </a:r>
            <a:r>
              <a:rPr lang="fr-FR" altLang="fr-FR" dirty="0" smtClean="0"/>
              <a:t>optimale, mesurable à </a:t>
            </a:r>
            <a:r>
              <a:rPr lang="fr-FR" altLang="fr-FR" dirty="0"/>
              <a:t>une échéance donnée</a:t>
            </a:r>
            <a:r>
              <a:rPr lang="fr-FR" altLang="fr-FR" sz="4000" b="1" dirty="0"/>
              <a:t/>
            </a:r>
            <a:br>
              <a:rPr lang="fr-FR" altLang="fr-FR" sz="4000" b="1" dirty="0"/>
            </a:b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292698360"/>
              </p:ext>
            </p:extLst>
          </p:nvPr>
        </p:nvGraphicFramePr>
        <p:xfrm>
          <a:off x="604434" y="1515687"/>
          <a:ext cx="11375756" cy="4846320"/>
        </p:xfrm>
        <a:graphic>
          <a:graphicData uri="http://schemas.openxmlformats.org/drawingml/2006/table">
            <a:tbl>
              <a:tblPr firstRow="1" bandRow="1">
                <a:tableStyleId>{5C22544A-7EE6-4342-B048-85BDC9FD1C3A}</a:tableStyleId>
              </a:tblPr>
              <a:tblGrid>
                <a:gridCol w="2077041">
                  <a:extLst>
                    <a:ext uri="{9D8B030D-6E8A-4147-A177-3AD203B41FA5}">
                      <a16:colId xmlns:a16="http://schemas.microsoft.com/office/drawing/2014/main" val="20000"/>
                    </a:ext>
                  </a:extLst>
                </a:gridCol>
                <a:gridCol w="9298715">
                  <a:extLst>
                    <a:ext uri="{9D8B030D-6E8A-4147-A177-3AD203B41FA5}">
                      <a16:colId xmlns:a16="http://schemas.microsoft.com/office/drawing/2014/main" val="20001"/>
                    </a:ext>
                  </a:extLst>
                </a:gridCol>
              </a:tblGrid>
              <a:tr h="290798">
                <a:tc>
                  <a:txBody>
                    <a:bodyPr/>
                    <a:lstStyle/>
                    <a:p>
                      <a:r>
                        <a:rPr lang="fr-FR" dirty="0" smtClean="0"/>
                        <a:t>Troubles</a:t>
                      </a:r>
                      <a:endParaRPr lang="fr-FR" dirty="0"/>
                    </a:p>
                  </a:txBody>
                  <a:tcPr/>
                </a:tc>
                <a:tc>
                  <a:txBody>
                    <a:bodyPr/>
                    <a:lstStyle/>
                    <a:p>
                      <a:r>
                        <a:rPr lang="fr-FR" dirty="0" smtClean="0"/>
                        <a:t>Gestes professionnels à privilégier dans ce</a:t>
                      </a:r>
                      <a:r>
                        <a:rPr lang="fr-FR" baseline="0" dirty="0" smtClean="0"/>
                        <a:t> champ</a:t>
                      </a:r>
                      <a:endParaRPr lang="fr-FR" dirty="0"/>
                    </a:p>
                  </a:txBody>
                  <a:tcPr/>
                </a:tc>
                <a:extLst>
                  <a:ext uri="{0D108BD9-81ED-4DB2-BD59-A6C34878D82A}">
                    <a16:rowId xmlns:a16="http://schemas.microsoft.com/office/drawing/2014/main" val="10000"/>
                  </a:ext>
                </a:extLst>
              </a:tr>
              <a:tr h="1147257">
                <a:tc>
                  <a:txBody>
                    <a:bodyPr/>
                    <a:lstStyle/>
                    <a:p>
                      <a:r>
                        <a:rPr lang="fr-FR" dirty="0" smtClean="0"/>
                        <a:t>Moteurs et</a:t>
                      </a:r>
                      <a:r>
                        <a:rPr lang="fr-FR" baseline="0" dirty="0" smtClean="0"/>
                        <a:t> sensoriels</a:t>
                      </a:r>
                      <a:endParaRPr lang="fr-FR" dirty="0"/>
                    </a:p>
                  </a:txBody>
                  <a:tcPr/>
                </a:tc>
                <a:tc>
                  <a:txBody>
                    <a:bodyPr/>
                    <a:lstStyle/>
                    <a:p>
                      <a:r>
                        <a:rPr lang="fr-FR" dirty="0" smtClean="0"/>
                        <a:t>Attention portée sur les précautions</a:t>
                      </a:r>
                      <a:r>
                        <a:rPr lang="fr-FR" baseline="0" dirty="0" smtClean="0"/>
                        <a:t> liées à l’installation de l’élève. </a:t>
                      </a:r>
                      <a:r>
                        <a:rPr lang="fr-FR" dirty="0" smtClean="0"/>
                        <a:t>Adaptation des dispositifs matériels, ouverture</a:t>
                      </a:r>
                      <a:r>
                        <a:rPr lang="fr-FR" baseline="0" dirty="0" smtClean="0"/>
                        <a:t> à </a:t>
                      </a:r>
                      <a:r>
                        <a:rPr lang="fr-FR" b="1" baseline="0" dirty="0" smtClean="0"/>
                        <a:t>toutes</a:t>
                      </a:r>
                      <a:r>
                        <a:rPr lang="fr-FR" baseline="0" dirty="0" smtClean="0"/>
                        <a:t> les formes de motricité, privilégier le rapport à soi (progrès personnel sous toutes ses formes) par rapport à la comparaison ou au défi. Adaptation des durées d’effort et du registre de performance attendue : confrontation du type course à handicap.</a:t>
                      </a:r>
                      <a:endParaRPr lang="fr-FR" dirty="0"/>
                    </a:p>
                  </a:txBody>
                  <a:tcPr/>
                </a:tc>
                <a:extLst>
                  <a:ext uri="{0D108BD9-81ED-4DB2-BD59-A6C34878D82A}">
                    <a16:rowId xmlns:a16="http://schemas.microsoft.com/office/drawing/2014/main" val="10001"/>
                  </a:ext>
                </a:extLst>
              </a:tr>
              <a:tr h="501925">
                <a:tc>
                  <a:txBody>
                    <a:bodyPr/>
                    <a:lstStyle/>
                    <a:p>
                      <a:r>
                        <a:rPr lang="fr-FR" dirty="0" smtClean="0"/>
                        <a:t>Cognitifs</a:t>
                      </a:r>
                      <a:endParaRPr lang="fr-FR" dirty="0"/>
                    </a:p>
                  </a:txBody>
                  <a:tcPr/>
                </a:tc>
                <a:tc>
                  <a:txBody>
                    <a:bodyPr/>
                    <a:lstStyle/>
                    <a:p>
                      <a:r>
                        <a:rPr lang="fr-FR" dirty="0" smtClean="0"/>
                        <a:t>Lisibilité des dispositifs et des instruments</a:t>
                      </a:r>
                      <a:r>
                        <a:rPr lang="fr-FR" baseline="0" dirty="0" smtClean="0"/>
                        <a:t> de mesure. Enjeux sociaux autour des différents rôles que l’on peut tenir. Notion de progrès à mettre en lumière. Motricité souvent à solliciter de manière importante pour permettre la stabilisation d’un apprentissage.</a:t>
                      </a:r>
                      <a:endParaRPr lang="fr-FR" dirty="0"/>
                    </a:p>
                  </a:txBody>
                  <a:tcPr/>
                </a:tc>
                <a:extLst>
                  <a:ext uri="{0D108BD9-81ED-4DB2-BD59-A6C34878D82A}">
                    <a16:rowId xmlns:a16="http://schemas.microsoft.com/office/drawing/2014/main" val="10002"/>
                  </a:ext>
                </a:extLst>
              </a:tr>
              <a:tr h="932146">
                <a:tc>
                  <a:txBody>
                    <a:bodyPr/>
                    <a:lstStyle/>
                    <a:p>
                      <a:r>
                        <a:rPr lang="fr-FR" dirty="0" smtClean="0"/>
                        <a:t>Comportementaux</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Des</a:t>
                      </a:r>
                      <a:r>
                        <a:rPr lang="fr-FR" baseline="0" dirty="0" smtClean="0"/>
                        <a:t> dispositifs adaptés à </a:t>
                      </a:r>
                      <a:r>
                        <a:rPr lang="fr-FR" dirty="0" smtClean="0"/>
                        <a:t>la mesure de soi et évitant</a:t>
                      </a:r>
                      <a:r>
                        <a:rPr lang="fr-FR" baseline="0" dirty="0" smtClean="0"/>
                        <a:t> comparaison et confrontation. Importance de la tenue des rôles sociaux dans le registre du vivre ensemble. Importance du  respect des règles de fonctionnement et de sécurité pour pouvoir continuer à jouer, à évoluer ensemble. Le cadre de la piscine, dans la mesure où l’ensemble des partenaires communiquent et créent les conditions de l’accueil, est un cadre </a:t>
                      </a:r>
                      <a:r>
                        <a:rPr lang="fr-FR" b="1" baseline="0" dirty="0" smtClean="0"/>
                        <a:t>CONTENANT favorisant. </a:t>
                      </a:r>
                      <a:endParaRPr lang="fr-FR" b="1" dirty="0" smtClean="0"/>
                    </a:p>
                  </a:txBody>
                  <a:tcPr/>
                </a:tc>
                <a:extLst>
                  <a:ext uri="{0D108BD9-81ED-4DB2-BD59-A6C34878D82A}">
                    <a16:rowId xmlns:a16="http://schemas.microsoft.com/office/drawing/2014/main" val="10003"/>
                  </a:ext>
                </a:extLst>
              </a:tr>
              <a:tr h="290798">
                <a:tc>
                  <a:txBody>
                    <a:bodyPr/>
                    <a:lstStyle/>
                    <a:p>
                      <a:r>
                        <a:rPr lang="fr-FR" dirty="0" smtClean="0"/>
                        <a:t>Spectre</a:t>
                      </a:r>
                      <a:r>
                        <a:rPr lang="fr-FR" baseline="0" dirty="0" smtClean="0"/>
                        <a:t> autistique</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Favoriser la stabilité des dispositifs, la lisibilité, la relation</a:t>
                      </a:r>
                      <a:r>
                        <a:rPr lang="fr-FR" baseline="0" dirty="0" smtClean="0"/>
                        <a:t> aux autres dans le registre de la certitude, le registre des habiletés fermées (avec peu ou pas d’incertitude). Rendre possible la connaissance immédiate du résultat.</a:t>
                      </a:r>
                      <a:endParaRPr lang="fr-FR" dirty="0" smtClean="0"/>
                    </a:p>
                  </a:txBody>
                  <a:tcPr/>
                </a:tc>
                <a:extLst>
                  <a:ext uri="{0D108BD9-81ED-4DB2-BD59-A6C34878D82A}">
                    <a16:rowId xmlns:a16="http://schemas.microsoft.com/office/drawing/2014/main" val="10004"/>
                  </a:ext>
                </a:extLst>
              </a:tr>
            </a:tbl>
          </a:graphicData>
        </a:graphic>
      </p:graphicFrame>
      <p:sp>
        <p:nvSpPr>
          <p:cNvPr id="4" name="Bouton d'action : Personnalisé 3">
            <a:hlinkClick r:id="rId2" action="ppaction://hlinksldjump" highlightClick="1"/>
          </p:cNvPr>
          <p:cNvSpPr/>
          <p:nvPr/>
        </p:nvSpPr>
        <p:spPr>
          <a:xfrm>
            <a:off x="0" y="6220691"/>
            <a:ext cx="471054" cy="41563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8065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38200" y="365125"/>
            <a:ext cx="10515600" cy="1325563"/>
          </a:xfrm>
        </p:spPr>
        <p:txBody>
          <a:bodyPr>
            <a:normAutofit/>
          </a:bodyPr>
          <a:lstStyle/>
          <a:p>
            <a:pPr algn="ctr" eaLnBrk="1" hangingPunct="1"/>
            <a:r>
              <a:rPr lang="fr-FR" altLang="fr-FR" sz="2700" b="1" i="1" dirty="0" smtClean="0"/>
              <a:t>ADAPTER l’activité natation aux besoins des élèves</a:t>
            </a:r>
            <a:endParaRPr lang="fr-FR" altLang="fr-FR" sz="2700" b="1" i="1" dirty="0"/>
          </a:p>
        </p:txBody>
      </p:sp>
      <p:sp>
        <p:nvSpPr>
          <p:cNvPr id="2" name="Bouton d'action : Personnalisé 1">
            <a:hlinkClick r:id="rId2" action="ppaction://hlinksldjump" highlightClick="1"/>
          </p:cNvPr>
          <p:cNvSpPr/>
          <p:nvPr/>
        </p:nvSpPr>
        <p:spPr>
          <a:xfrm>
            <a:off x="208065" y="6106332"/>
            <a:ext cx="649637" cy="46494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Espace réservé du contenu 5"/>
          <p:cNvPicPr>
            <a:picLocks noGrp="1" noChangeAspect="1"/>
          </p:cNvPicPr>
          <p:nvPr>
            <p:ph idx="1"/>
          </p:nvPr>
        </p:nvPicPr>
        <p:blipFill>
          <a:blip r:embed="rId3"/>
          <a:stretch>
            <a:fillRect/>
          </a:stretch>
        </p:blipFill>
        <p:spPr>
          <a:xfrm>
            <a:off x="857702" y="1252778"/>
            <a:ext cx="11106989" cy="5318503"/>
          </a:xfrm>
          <a:prstGeom prst="rect">
            <a:avLst/>
          </a:prstGeom>
        </p:spPr>
      </p:pic>
    </p:spTree>
    <p:extLst>
      <p:ext uri="{BB962C8B-B14F-4D97-AF65-F5344CB8AC3E}">
        <p14:creationId xmlns:p14="http://schemas.microsoft.com/office/powerpoint/2010/main" val="1698854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4949" y="179388"/>
            <a:ext cx="11437749" cy="1325563"/>
          </a:xfrm>
        </p:spPr>
        <p:txBody>
          <a:bodyPr/>
          <a:lstStyle/>
          <a:p>
            <a:pPr eaLnBrk="1" hangingPunct="1"/>
            <a:r>
              <a:rPr lang="fr-FR" altLang="fr-FR" sz="4000" dirty="0"/>
              <a:t>Le dispositif d’aide à l’EPS dans le département: le </a:t>
            </a:r>
            <a:r>
              <a:rPr lang="fr-FR" altLang="fr-FR" sz="4000" dirty="0" smtClean="0"/>
              <a:t>GTHEPS (groupe technique sur le handicap en EPS)</a:t>
            </a:r>
            <a:endParaRPr lang="fr-FR" altLang="fr-FR" sz="4000" dirty="0"/>
          </a:p>
        </p:txBody>
      </p:sp>
      <p:sp>
        <p:nvSpPr>
          <p:cNvPr id="16387" name="Text Box 23"/>
          <p:cNvSpPr txBox="1">
            <a:spLocks noChangeArrowheads="1"/>
          </p:cNvSpPr>
          <p:nvPr/>
        </p:nvSpPr>
        <p:spPr bwMode="auto">
          <a:xfrm>
            <a:off x="1920875" y="2133601"/>
            <a:ext cx="5183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fr-FR" altLang="fr-FR" sz="1800"/>
          </a:p>
        </p:txBody>
      </p:sp>
      <p:sp>
        <p:nvSpPr>
          <p:cNvPr id="2" name="ZoneTexte 1"/>
          <p:cNvSpPr txBox="1"/>
          <p:nvPr/>
        </p:nvSpPr>
        <p:spPr>
          <a:xfrm>
            <a:off x="3900488" y="1614488"/>
            <a:ext cx="3384550" cy="6461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fr-FR" dirty="0"/>
              <a:t>Recensement des besoins des élèves</a:t>
            </a:r>
          </a:p>
        </p:txBody>
      </p:sp>
      <p:sp>
        <p:nvSpPr>
          <p:cNvPr id="3" name="ZoneTexte 2"/>
          <p:cNvSpPr txBox="1"/>
          <p:nvPr/>
        </p:nvSpPr>
        <p:spPr>
          <a:xfrm>
            <a:off x="1981200" y="2366963"/>
            <a:ext cx="2160588" cy="6461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defPPr>
              <a:defRPr lang="fr-FR"/>
            </a:defPPr>
            <a:lvl1pPr>
              <a:defRPr>
                <a:solidFill>
                  <a:schemeClr val="dk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a:defRPr/>
            </a:pPr>
            <a:r>
              <a:rPr lang="fr-FR" dirty="0"/>
              <a:t>En début d’année scolaire</a:t>
            </a:r>
          </a:p>
        </p:txBody>
      </p:sp>
      <p:sp>
        <p:nvSpPr>
          <p:cNvPr id="26" name="ZoneTexte 25"/>
          <p:cNvSpPr txBox="1"/>
          <p:nvPr/>
        </p:nvSpPr>
        <p:spPr>
          <a:xfrm>
            <a:off x="7294563" y="2328863"/>
            <a:ext cx="2159000" cy="6461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defPPr>
              <a:defRPr lang="fr-FR"/>
            </a:defPPr>
            <a:lvl1pPr>
              <a:defRPr>
                <a:solidFill>
                  <a:schemeClr val="dk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a:defRPr/>
            </a:pPr>
            <a:r>
              <a:rPr lang="fr-FR" dirty="0"/>
              <a:t>En cours d’année scolaire</a:t>
            </a:r>
          </a:p>
        </p:txBody>
      </p:sp>
      <p:sp>
        <p:nvSpPr>
          <p:cNvPr id="4" name="ZoneTexte 3"/>
          <p:cNvSpPr txBox="1"/>
          <p:nvPr/>
        </p:nvSpPr>
        <p:spPr>
          <a:xfrm>
            <a:off x="1441342" y="3392488"/>
            <a:ext cx="8849533" cy="369332"/>
          </a:xfrm>
          <a:prstGeom prst="rect">
            <a:avLst/>
          </a:prstGeom>
          <a:solidFill>
            <a:srgbClr val="92D050"/>
          </a:solidFill>
        </p:spPr>
        <p:style>
          <a:lnRef idx="0">
            <a:scrgbClr r="0" g="0" b="0"/>
          </a:lnRef>
          <a:fillRef idx="1002">
            <a:schemeClr val="dk1"/>
          </a:fillRef>
          <a:effectRef idx="0">
            <a:scrgbClr r="0" g="0" b="0"/>
          </a:effectRef>
          <a:fontRef idx="major"/>
        </p:style>
        <p:txBody>
          <a:bodyPr wrap="square">
            <a:spAutoFit/>
          </a:bodyPr>
          <a:lstStyle/>
          <a:p>
            <a:pPr>
              <a:defRPr/>
            </a:pPr>
            <a:r>
              <a:rPr lang="fr-FR" dirty="0"/>
              <a:t>Le directeur fait remontrer les besoins des élèves en EPS au </a:t>
            </a:r>
            <a:r>
              <a:rPr lang="fr-FR" dirty="0" smtClean="0"/>
              <a:t>CPC </a:t>
            </a:r>
            <a:r>
              <a:rPr lang="fr-FR" dirty="0"/>
              <a:t>EPS </a:t>
            </a:r>
          </a:p>
        </p:txBody>
      </p:sp>
      <p:sp>
        <p:nvSpPr>
          <p:cNvPr id="16392" name="ZoneTexte 27"/>
          <p:cNvSpPr txBox="1">
            <a:spLocks noChangeArrowheads="1"/>
          </p:cNvSpPr>
          <p:nvPr/>
        </p:nvSpPr>
        <p:spPr bwMode="auto">
          <a:xfrm>
            <a:off x="3336925" y="4387851"/>
            <a:ext cx="4795838"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800" dirty="0"/>
              <a:t>Le GTHEPS se réunit, analyse les besoins et </a:t>
            </a:r>
            <a:r>
              <a:rPr lang="fr-FR" altLang="fr-FR" sz="1800" dirty="0" smtClean="0"/>
              <a:t>répond :</a:t>
            </a:r>
            <a:endParaRPr lang="fr-FR" altLang="fr-FR" sz="1800" dirty="0"/>
          </a:p>
        </p:txBody>
      </p:sp>
      <p:sp>
        <p:nvSpPr>
          <p:cNvPr id="29" name="ZoneTexte 28"/>
          <p:cNvSpPr txBox="1"/>
          <p:nvPr/>
        </p:nvSpPr>
        <p:spPr>
          <a:xfrm>
            <a:off x="481013" y="5404724"/>
            <a:ext cx="2159000" cy="92333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defPPr>
              <a:defRPr lang="fr-FR"/>
            </a:defPPr>
            <a:lvl1pPr>
              <a:defRPr>
                <a:solidFill>
                  <a:schemeClr val="dk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a:defRPr/>
            </a:pPr>
            <a:r>
              <a:rPr lang="fr-FR" dirty="0"/>
              <a:t>Visite conseil à l’enseignant accompagné de l’AVS</a:t>
            </a:r>
          </a:p>
        </p:txBody>
      </p:sp>
      <p:sp>
        <p:nvSpPr>
          <p:cNvPr id="30" name="ZoneTexte 29"/>
          <p:cNvSpPr txBox="1"/>
          <p:nvPr/>
        </p:nvSpPr>
        <p:spPr>
          <a:xfrm>
            <a:off x="2901950" y="5281614"/>
            <a:ext cx="337486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defPPr>
              <a:defRPr lang="fr-FR"/>
            </a:defPPr>
            <a:lvl1pPr>
              <a:defRPr>
                <a:solidFill>
                  <a:schemeClr val="dk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a:defRPr/>
            </a:pPr>
            <a:r>
              <a:rPr lang="fr-FR" dirty="0"/>
              <a:t>Mise en place d’un accompagnement ponctuel pour aider l’AVS à acquérir les compétences nécessaires</a:t>
            </a:r>
          </a:p>
        </p:txBody>
      </p:sp>
      <p:sp>
        <p:nvSpPr>
          <p:cNvPr id="31" name="ZoneTexte 30"/>
          <p:cNvSpPr txBox="1"/>
          <p:nvPr/>
        </p:nvSpPr>
        <p:spPr>
          <a:xfrm>
            <a:off x="6669089" y="5281614"/>
            <a:ext cx="2160587" cy="120032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defPPr>
              <a:defRPr lang="fr-FR"/>
            </a:defPPr>
            <a:lvl1pPr>
              <a:defRPr>
                <a:solidFill>
                  <a:schemeClr val="dk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a:defRPr/>
            </a:pPr>
            <a:r>
              <a:rPr lang="fr-FR" dirty="0"/>
              <a:t>Accompagnement de l’élève par un intervenant sportif spécialisé du GTHEPS</a:t>
            </a:r>
          </a:p>
        </p:txBody>
      </p:sp>
      <p:sp>
        <p:nvSpPr>
          <p:cNvPr id="16396" name="Flèche vers le bas 5"/>
          <p:cNvSpPr>
            <a:spLocks noChangeArrowheads="1"/>
          </p:cNvSpPr>
          <p:nvPr/>
        </p:nvSpPr>
        <p:spPr bwMode="auto">
          <a:xfrm>
            <a:off x="5518150" y="2428875"/>
            <a:ext cx="577850" cy="490776"/>
          </a:xfrm>
          <a:prstGeom prst="downArrow">
            <a:avLst>
              <a:gd name="adj1" fmla="val 50000"/>
              <a:gd name="adj2" fmla="val 49992"/>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sp>
        <p:nvSpPr>
          <p:cNvPr id="34" name="ZoneTexte 33"/>
          <p:cNvSpPr txBox="1"/>
          <p:nvPr/>
        </p:nvSpPr>
        <p:spPr>
          <a:xfrm>
            <a:off x="9091613" y="5557838"/>
            <a:ext cx="1439862" cy="6477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defPPr>
              <a:defRPr lang="fr-FR"/>
            </a:defPPr>
            <a:lvl1pPr>
              <a:defRPr>
                <a:solidFill>
                  <a:schemeClr val="dk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a:defRPr/>
            </a:pPr>
            <a:r>
              <a:rPr lang="fr-FR" dirty="0"/>
              <a:t>Prêt de matériel</a:t>
            </a:r>
          </a:p>
        </p:txBody>
      </p:sp>
    </p:spTree>
    <p:extLst>
      <p:ext uri="{BB962C8B-B14F-4D97-AF65-F5344CB8AC3E}">
        <p14:creationId xmlns:p14="http://schemas.microsoft.com/office/powerpoint/2010/main" val="2815929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intervenants du GTH en EPS</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DSDEN 69</a:t>
            </a:r>
          </a:p>
          <a:p>
            <a:pPr lvl="1"/>
            <a:r>
              <a:rPr lang="fr-FR" dirty="0" smtClean="0"/>
              <a:t>Nadège </a:t>
            </a:r>
            <a:r>
              <a:rPr lang="fr-FR" dirty="0" err="1" smtClean="0"/>
              <a:t>Galy</a:t>
            </a:r>
            <a:r>
              <a:rPr lang="fr-FR" dirty="0" smtClean="0"/>
              <a:t> </a:t>
            </a:r>
          </a:p>
          <a:p>
            <a:pPr lvl="1"/>
            <a:r>
              <a:rPr lang="fr-FR" dirty="0" smtClean="0"/>
              <a:t>Joséphine </a:t>
            </a:r>
            <a:r>
              <a:rPr lang="fr-FR" dirty="0" err="1" smtClean="0"/>
              <a:t>Douillard</a:t>
            </a:r>
            <a:endParaRPr lang="fr-FR" dirty="0"/>
          </a:p>
          <a:p>
            <a:pPr marL="457200" lvl="1" indent="0">
              <a:buNone/>
            </a:pPr>
            <a:endParaRPr lang="fr-FR" dirty="0" smtClean="0"/>
          </a:p>
          <a:p>
            <a:r>
              <a:rPr lang="fr-FR" dirty="0" smtClean="0"/>
              <a:t>Comité du Rhône Métropole de Lyon Handisport:</a:t>
            </a:r>
          </a:p>
          <a:p>
            <a:pPr lvl="1"/>
            <a:r>
              <a:rPr lang="fr-FR" dirty="0" smtClean="0"/>
              <a:t>William Kramer</a:t>
            </a:r>
          </a:p>
          <a:p>
            <a:pPr lvl="1"/>
            <a:r>
              <a:rPr lang="fr-FR" dirty="0" smtClean="0"/>
              <a:t>Anthony </a:t>
            </a:r>
            <a:r>
              <a:rPr lang="fr-FR" dirty="0" err="1" smtClean="0"/>
              <a:t>Declérieux</a:t>
            </a:r>
            <a:endParaRPr lang="fr-FR" dirty="0" smtClean="0"/>
          </a:p>
        </p:txBody>
      </p:sp>
    </p:spTree>
    <p:extLst>
      <p:ext uri="{BB962C8B-B14F-4D97-AF65-F5344CB8AC3E}">
        <p14:creationId xmlns:p14="http://schemas.microsoft.com/office/powerpoint/2010/main" val="1925931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Matériels </a:t>
            </a:r>
            <a:r>
              <a:rPr lang="fr-FR" dirty="0" smtClean="0"/>
              <a:t>en prêt par le GTHEPS</a:t>
            </a:r>
            <a:endParaRPr lang="fr-FR" dirty="0"/>
          </a:p>
        </p:txBody>
      </p:sp>
      <p:sp>
        <p:nvSpPr>
          <p:cNvPr id="5" name="Espace réservé du contenu 4"/>
          <p:cNvSpPr>
            <a:spLocks noGrp="1"/>
          </p:cNvSpPr>
          <p:nvPr>
            <p:ph idx="1"/>
          </p:nvPr>
        </p:nvSpPr>
        <p:spPr/>
        <p:txBody>
          <a:bodyPr>
            <a:normAutofit/>
          </a:bodyPr>
          <a:lstStyle/>
          <a:p>
            <a:endParaRPr lang="fr-FR" dirty="0" smtClean="0"/>
          </a:p>
          <a:p>
            <a:endParaRPr lang="fr-FR" dirty="0"/>
          </a:p>
          <a:p>
            <a:endParaRPr lang="fr-FR" dirty="0" smtClean="0"/>
          </a:p>
          <a:p>
            <a:endParaRPr lang="fr-FR" dirty="0"/>
          </a:p>
          <a:p>
            <a:endParaRPr lang="fr-FR" dirty="0" smtClean="0"/>
          </a:p>
          <a:p>
            <a:pPr marL="0" indent="0">
              <a:buNone/>
            </a:pPr>
            <a:endParaRPr lang="fr-FR" dirty="0" smtClean="0"/>
          </a:p>
          <a:p>
            <a:pPr marL="0" indent="0">
              <a:buNone/>
            </a:pPr>
            <a:r>
              <a:rPr lang="fr-FR" dirty="0"/>
              <a:t>	</a:t>
            </a:r>
            <a:r>
              <a:rPr lang="fr-FR" dirty="0" smtClean="0"/>
              <a:t>					</a:t>
            </a:r>
            <a:r>
              <a:rPr lang="fr-FR" dirty="0"/>
              <a:t>	</a:t>
            </a:r>
            <a:r>
              <a:rPr lang="fr-FR" dirty="0" smtClean="0"/>
              <a:t>					</a:t>
            </a:r>
            <a:endParaRPr lang="fr-FR" sz="1600" dirty="0"/>
          </a:p>
        </p:txBody>
      </p:sp>
      <p:pic>
        <p:nvPicPr>
          <p:cNvPr id="6" name="Image 5"/>
          <p:cNvPicPr>
            <a:picLocks noChangeAspect="1"/>
          </p:cNvPicPr>
          <p:nvPr/>
        </p:nvPicPr>
        <p:blipFill>
          <a:blip r:embed="rId2"/>
          <a:stretch>
            <a:fillRect/>
          </a:stretch>
        </p:blipFill>
        <p:spPr>
          <a:xfrm>
            <a:off x="2280000" y="2527617"/>
            <a:ext cx="3816000" cy="2862000"/>
          </a:xfrm>
          <a:prstGeom prst="rect">
            <a:avLst/>
          </a:prstGeom>
        </p:spPr>
      </p:pic>
      <p:pic>
        <p:nvPicPr>
          <p:cNvPr id="7" name="Image 6"/>
          <p:cNvPicPr>
            <a:picLocks noChangeAspect="1"/>
          </p:cNvPicPr>
          <p:nvPr/>
        </p:nvPicPr>
        <p:blipFill>
          <a:blip r:embed="rId3"/>
          <a:stretch>
            <a:fillRect/>
          </a:stretch>
        </p:blipFill>
        <p:spPr>
          <a:xfrm>
            <a:off x="7984613" y="3256017"/>
            <a:ext cx="2143125" cy="2133600"/>
          </a:xfrm>
          <a:prstGeom prst="rect">
            <a:avLst/>
          </a:prstGeom>
        </p:spPr>
      </p:pic>
      <p:sp>
        <p:nvSpPr>
          <p:cNvPr id="9" name="Bouton d'action : Personnalisé 8">
            <a:hlinkClick r:id="rId4" action="ppaction://hlinksldjump" highlightClick="1"/>
          </p:cNvPr>
          <p:cNvSpPr/>
          <p:nvPr/>
        </p:nvSpPr>
        <p:spPr>
          <a:xfrm>
            <a:off x="495300" y="6153150"/>
            <a:ext cx="533400" cy="3429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76677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Matériel présentant un intérêt pour les Personnes à Mobilité Réduite (PMR)</a:t>
            </a:r>
            <a:endParaRPr lang="fr-FR" dirty="0"/>
          </a:p>
        </p:txBody>
      </p:sp>
      <p:sp>
        <p:nvSpPr>
          <p:cNvPr id="3" name="Espace réservé du contenu 2"/>
          <p:cNvSpPr>
            <a:spLocks noGrp="1"/>
          </p:cNvSpPr>
          <p:nvPr>
            <p:ph idx="1"/>
          </p:nvPr>
        </p:nvSpPr>
        <p:spPr/>
        <p:txBody>
          <a:bodyPr/>
          <a:lstStyle/>
          <a:p>
            <a:r>
              <a:rPr lang="fr-FR" dirty="0" smtClean="0"/>
              <a:t>Le SOFAO, fauteuil d’accès à l’eau pour les PRM, réalisé par la société </a:t>
            </a:r>
            <a:r>
              <a:rPr lang="fr-FR" dirty="0" err="1" smtClean="0"/>
              <a:t>joeletteandco</a:t>
            </a:r>
            <a:endParaRPr lang="fr-FR" dirty="0" smtClean="0"/>
          </a:p>
          <a:p>
            <a:endParaRPr lang="fr-FR" dirty="0"/>
          </a:p>
        </p:txBody>
      </p:sp>
      <p:pic>
        <p:nvPicPr>
          <p:cNvPr id="4" name="Image 3"/>
          <p:cNvPicPr>
            <a:picLocks noChangeAspect="1"/>
          </p:cNvPicPr>
          <p:nvPr/>
        </p:nvPicPr>
        <p:blipFill>
          <a:blip r:embed="rId2"/>
          <a:stretch>
            <a:fillRect/>
          </a:stretch>
        </p:blipFill>
        <p:spPr>
          <a:xfrm>
            <a:off x="3874529" y="2961024"/>
            <a:ext cx="3227327" cy="2494379"/>
          </a:xfrm>
          <a:prstGeom prst="rect">
            <a:avLst/>
          </a:prstGeom>
        </p:spPr>
      </p:pic>
    </p:spTree>
    <p:extLst>
      <p:ext uri="{BB962C8B-B14F-4D97-AF65-F5344CB8AC3E}">
        <p14:creationId xmlns:p14="http://schemas.microsoft.com/office/powerpoint/2010/main" val="3728507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7">
            <a:extLst>
              <a:ext uri="{FF2B5EF4-FFF2-40B4-BE49-F238E27FC236}">
                <a16:creationId xmlns:a16="http://schemas.microsoft.com/office/drawing/2014/main" id="{1BD46074-D497-4E3E-86EE-335C1336346C}"/>
              </a:ext>
            </a:extLst>
          </p:cNvPr>
          <p:cNvSpPr>
            <a:spLocks noGrp="1"/>
          </p:cNvSpPr>
          <p:nvPr>
            <p:ph idx="1"/>
          </p:nvPr>
        </p:nvSpPr>
        <p:spPr bwMode="auto">
          <a:xfrm>
            <a:off x="1022888" y="2215280"/>
            <a:ext cx="11169112" cy="3705073"/>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4"/>
          </a:solidFill>
          <a:ln w="9525">
            <a:noFill/>
            <a:round/>
            <a:headEnd/>
            <a:tailEnd/>
          </a:ln>
        </p:spPr>
        <p:txBody>
          <a:bodyPr vert="horz" wrap="square" lIns="91440" tIns="45720" rIns="91440" bIns="45720" numCol="1" anchor="ctr" anchorCtr="0" compatLnSpc="1">
            <a:prstTxWarp prst="textNoShape">
              <a:avLst/>
            </a:prstTxWarp>
            <a:noAutofit/>
          </a:bodyPr>
          <a:lstStyle/>
          <a:p>
            <a:pPr marL="0" indent="0" algn="ctr">
              <a:buNone/>
            </a:pPr>
            <a:r>
              <a:rPr lang="en-US" sz="4000" b="1" dirty="0" err="1" smtClean="0">
                <a:solidFill>
                  <a:srgbClr val="FFC000"/>
                </a:solidFill>
              </a:rPr>
              <a:t>l’école</a:t>
            </a:r>
            <a:r>
              <a:rPr lang="en-US" sz="4000" b="1" dirty="0" smtClean="0">
                <a:solidFill>
                  <a:srgbClr val="FFC000"/>
                </a:solidFill>
              </a:rPr>
              <a:t> inclusive, le </a:t>
            </a:r>
            <a:r>
              <a:rPr lang="en-US" sz="4000" b="1" dirty="0" err="1" smtClean="0">
                <a:solidFill>
                  <a:srgbClr val="FFC000"/>
                </a:solidFill>
              </a:rPr>
              <a:t>résultat</a:t>
            </a:r>
            <a:r>
              <a:rPr lang="en-US" sz="4000" b="1" dirty="0" smtClean="0">
                <a:solidFill>
                  <a:srgbClr val="FFC000"/>
                </a:solidFill>
              </a:rPr>
              <a:t> </a:t>
            </a:r>
            <a:r>
              <a:rPr lang="en-US" sz="4000" b="1" dirty="0" err="1" smtClean="0">
                <a:solidFill>
                  <a:srgbClr val="FFC000"/>
                </a:solidFill>
              </a:rPr>
              <a:t>d’une</a:t>
            </a:r>
            <a:r>
              <a:rPr lang="en-US" sz="4000" b="1" dirty="0" smtClean="0">
                <a:solidFill>
                  <a:srgbClr val="FFC000"/>
                </a:solidFill>
              </a:rPr>
              <a:t> </a:t>
            </a:r>
            <a:r>
              <a:rPr lang="en-US" sz="4000" b="1" smtClean="0">
                <a:solidFill>
                  <a:srgbClr val="FFC000"/>
                </a:solidFill>
              </a:rPr>
              <a:t>longue </a:t>
            </a:r>
          </a:p>
          <a:p>
            <a:pPr marL="0" indent="0" algn="ctr">
              <a:buNone/>
            </a:pPr>
            <a:r>
              <a:rPr lang="en-US" sz="4000" b="1" smtClean="0">
                <a:solidFill>
                  <a:srgbClr val="FFC000"/>
                </a:solidFill>
              </a:rPr>
              <a:t>evolution </a:t>
            </a:r>
            <a:r>
              <a:rPr lang="en-US" sz="4000" b="1" dirty="0" smtClean="0">
                <a:solidFill>
                  <a:srgbClr val="FFC000"/>
                </a:solidFill>
              </a:rPr>
              <a:t>des </a:t>
            </a:r>
            <a:r>
              <a:rPr lang="en-US" sz="4000" b="1" dirty="0" err="1" smtClean="0">
                <a:solidFill>
                  <a:srgbClr val="FFC000"/>
                </a:solidFill>
              </a:rPr>
              <a:t>mentalités</a:t>
            </a:r>
            <a:r>
              <a:rPr lang="en-US" sz="4000" b="1" dirty="0" smtClean="0">
                <a:solidFill>
                  <a:srgbClr val="FFC000"/>
                </a:solidFill>
              </a:rPr>
              <a:t> et des </a:t>
            </a:r>
            <a:r>
              <a:rPr lang="en-US" sz="4000" b="1" dirty="0" err="1" smtClean="0">
                <a:solidFill>
                  <a:srgbClr val="FFC000"/>
                </a:solidFill>
              </a:rPr>
              <a:t>pratiques</a:t>
            </a:r>
            <a:endParaRPr lang="en-US" sz="4000" b="1" dirty="0">
              <a:solidFill>
                <a:srgbClr val="FFC000"/>
              </a:solidFill>
            </a:endParaRPr>
          </a:p>
        </p:txBody>
      </p:sp>
      <p:sp>
        <p:nvSpPr>
          <p:cNvPr id="3" name="Bouton d'action : Personnalisé 2">
            <a:hlinkClick r:id="rId2" action="ppaction://hlinksldjump" highlightClick="1"/>
          </p:cNvPr>
          <p:cNvSpPr/>
          <p:nvPr/>
        </p:nvSpPr>
        <p:spPr>
          <a:xfrm>
            <a:off x="1022888" y="6044801"/>
            <a:ext cx="679269" cy="43107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reeform: Shape 24">
            <a:extLst>
              <a:ext uri="{FF2B5EF4-FFF2-40B4-BE49-F238E27FC236}">
                <a16:creationId xmlns:a16="http://schemas.microsoft.com/office/drawing/2014/main" id="{D5D926CF-0816-4E1D-AF9F-BA41BD7E60DE}"/>
              </a:ext>
            </a:extLst>
          </p:cNvPr>
          <p:cNvSpPr>
            <a:spLocks/>
          </p:cNvSpPr>
          <p:nvPr/>
        </p:nvSpPr>
        <p:spPr bwMode="auto">
          <a:xfrm>
            <a:off x="3444179" y="480633"/>
            <a:ext cx="2585634" cy="1253890"/>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800" dirty="0">
                <a:solidFill>
                  <a:schemeClr val="bg1">
                    <a:lumMod val="50000"/>
                  </a:schemeClr>
                </a:solidFill>
              </a:rPr>
              <a:t>À </a:t>
            </a:r>
            <a:r>
              <a:rPr lang="en-US" sz="2800" dirty="0" err="1">
                <a:solidFill>
                  <a:schemeClr val="bg1">
                    <a:lumMod val="50000"/>
                  </a:schemeClr>
                </a:solidFill>
              </a:rPr>
              <a:t>l’éducation</a:t>
            </a:r>
            <a:r>
              <a:rPr lang="en-US" sz="2800" dirty="0">
                <a:solidFill>
                  <a:schemeClr val="bg1">
                    <a:lumMod val="50000"/>
                  </a:schemeClr>
                </a:solidFill>
              </a:rPr>
              <a:t> </a:t>
            </a:r>
            <a:r>
              <a:rPr lang="en-US" sz="2800" dirty="0" err="1">
                <a:solidFill>
                  <a:schemeClr val="bg1">
                    <a:lumMod val="50000"/>
                  </a:schemeClr>
                </a:solidFill>
              </a:rPr>
              <a:t>séparée</a:t>
            </a:r>
            <a:endParaRPr lang="en-US" sz="2800" dirty="0">
              <a:solidFill>
                <a:schemeClr val="bg1">
                  <a:lumMod val="50000"/>
                </a:schemeClr>
              </a:solidFill>
            </a:endParaRPr>
          </a:p>
        </p:txBody>
      </p:sp>
      <p:sp>
        <p:nvSpPr>
          <p:cNvPr id="6" name="Freeform: Shape 24">
            <a:extLst>
              <a:ext uri="{FF2B5EF4-FFF2-40B4-BE49-F238E27FC236}">
                <a16:creationId xmlns:a16="http://schemas.microsoft.com/office/drawing/2014/main" id="{D5D926CF-0816-4E1D-AF9F-BA41BD7E60DE}"/>
              </a:ext>
            </a:extLst>
          </p:cNvPr>
          <p:cNvSpPr>
            <a:spLocks/>
          </p:cNvSpPr>
          <p:nvPr/>
        </p:nvSpPr>
        <p:spPr bwMode="auto">
          <a:xfrm>
            <a:off x="6257229" y="480633"/>
            <a:ext cx="2700791" cy="1253891"/>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800" dirty="0" err="1">
                <a:solidFill>
                  <a:schemeClr val="bg1">
                    <a:lumMod val="50000"/>
                  </a:schemeClr>
                </a:solidFill>
              </a:rPr>
              <a:t>Puis</a:t>
            </a:r>
            <a:r>
              <a:rPr lang="en-US" sz="2800" dirty="0">
                <a:solidFill>
                  <a:schemeClr val="bg1">
                    <a:lumMod val="50000"/>
                  </a:schemeClr>
                </a:solidFill>
              </a:rPr>
              <a:t> à </a:t>
            </a:r>
            <a:r>
              <a:rPr lang="en-US" sz="2800" dirty="0" err="1">
                <a:solidFill>
                  <a:schemeClr val="bg1">
                    <a:lumMod val="50000"/>
                  </a:schemeClr>
                </a:solidFill>
              </a:rPr>
              <a:t>l’intégration</a:t>
            </a:r>
            <a:r>
              <a:rPr lang="en-US" sz="2800" dirty="0">
                <a:solidFill>
                  <a:schemeClr val="bg1">
                    <a:lumMod val="50000"/>
                  </a:schemeClr>
                </a:solidFill>
              </a:rPr>
              <a:t> </a:t>
            </a:r>
          </a:p>
        </p:txBody>
      </p:sp>
      <p:sp>
        <p:nvSpPr>
          <p:cNvPr id="7" name="Freeform: Shape 24">
            <a:extLst>
              <a:ext uri="{FF2B5EF4-FFF2-40B4-BE49-F238E27FC236}">
                <a16:creationId xmlns:a16="http://schemas.microsoft.com/office/drawing/2014/main" id="{D5D926CF-0816-4E1D-AF9F-BA41BD7E60DE}"/>
              </a:ext>
            </a:extLst>
          </p:cNvPr>
          <p:cNvSpPr>
            <a:spLocks/>
          </p:cNvSpPr>
          <p:nvPr/>
        </p:nvSpPr>
        <p:spPr bwMode="auto">
          <a:xfrm>
            <a:off x="263471" y="480633"/>
            <a:ext cx="2953293" cy="1394662"/>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800" dirty="0" smtClean="0">
                <a:solidFill>
                  <a:schemeClr val="bg1">
                    <a:lumMod val="50000"/>
                  </a:schemeClr>
                </a:solidFill>
              </a:rPr>
              <a:t>Des </a:t>
            </a:r>
            <a:r>
              <a:rPr lang="en-US" sz="2800" dirty="0" err="1" smtClean="0">
                <a:solidFill>
                  <a:schemeClr val="bg1">
                    <a:lumMod val="50000"/>
                  </a:schemeClr>
                </a:solidFill>
              </a:rPr>
              <a:t>irrécupérables</a:t>
            </a:r>
            <a:endParaRPr lang="en-US" sz="2800" dirty="0">
              <a:solidFill>
                <a:schemeClr val="bg1">
                  <a:lumMod val="50000"/>
                </a:schemeClr>
              </a:solidFill>
            </a:endParaRPr>
          </a:p>
        </p:txBody>
      </p:sp>
      <p:sp>
        <p:nvSpPr>
          <p:cNvPr id="8" name="Freeform: Shape 24">
            <a:extLst>
              <a:ext uri="{FF2B5EF4-FFF2-40B4-BE49-F238E27FC236}">
                <a16:creationId xmlns:a16="http://schemas.microsoft.com/office/drawing/2014/main" id="{D5D926CF-0816-4E1D-AF9F-BA41BD7E60DE}"/>
              </a:ext>
            </a:extLst>
          </p:cNvPr>
          <p:cNvSpPr>
            <a:spLocks/>
          </p:cNvSpPr>
          <p:nvPr/>
        </p:nvSpPr>
        <p:spPr bwMode="auto">
          <a:xfrm>
            <a:off x="9251823" y="852407"/>
            <a:ext cx="2746662" cy="1362873"/>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800" dirty="0" err="1">
                <a:solidFill>
                  <a:schemeClr val="bg1">
                    <a:lumMod val="50000"/>
                  </a:schemeClr>
                </a:solidFill>
              </a:rPr>
              <a:t>Jusqu’à</a:t>
            </a:r>
            <a:r>
              <a:rPr lang="en-US" sz="2800" dirty="0">
                <a:solidFill>
                  <a:schemeClr val="bg1">
                    <a:lumMod val="50000"/>
                  </a:schemeClr>
                </a:solidFill>
              </a:rPr>
              <a:t> </a:t>
            </a:r>
            <a:r>
              <a:rPr lang="en-US" sz="2800" dirty="0" err="1">
                <a:solidFill>
                  <a:schemeClr val="bg1">
                    <a:lumMod val="50000"/>
                  </a:schemeClr>
                </a:solidFill>
              </a:rPr>
              <a:t>l’idée</a:t>
            </a:r>
            <a:r>
              <a:rPr lang="en-US" sz="2800" dirty="0">
                <a:solidFill>
                  <a:schemeClr val="bg1">
                    <a:lumMod val="50000"/>
                  </a:schemeClr>
                </a:solidFill>
              </a:rPr>
              <a:t> </a:t>
            </a:r>
            <a:r>
              <a:rPr lang="en-US" sz="2800" dirty="0" err="1">
                <a:solidFill>
                  <a:schemeClr val="bg1">
                    <a:lumMod val="50000"/>
                  </a:schemeClr>
                </a:solidFill>
              </a:rPr>
              <a:t>d’inclusion</a:t>
            </a:r>
            <a:endParaRPr lang="en-US" sz="2800" dirty="0">
              <a:solidFill>
                <a:schemeClr val="bg1">
                  <a:lumMod val="50000"/>
                </a:schemeClr>
              </a:solidFill>
            </a:endParaRPr>
          </a:p>
        </p:txBody>
      </p:sp>
    </p:spTree>
    <p:extLst>
      <p:ext uri="{BB962C8B-B14F-4D97-AF65-F5344CB8AC3E}">
        <p14:creationId xmlns:p14="http://schemas.microsoft.com/office/powerpoint/2010/main" val="4071556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5">
            <a:extLst>
              <a:ext uri="{FF2B5EF4-FFF2-40B4-BE49-F238E27FC236}">
                <a16:creationId xmlns:a16="http://schemas.microsoft.com/office/drawing/2014/main" id="{723E857F-FBD5-4F77-ABB4-248B8FCC58C6}"/>
              </a:ext>
            </a:extLst>
          </p:cNvPr>
          <p:cNvSpPr>
            <a:spLocks/>
          </p:cNvSpPr>
          <p:nvPr/>
        </p:nvSpPr>
        <p:spPr bwMode="auto">
          <a:xfrm>
            <a:off x="1172947" y="1842004"/>
            <a:ext cx="5756827" cy="2464524"/>
          </a:xfrm>
          <a:custGeom>
            <a:avLst/>
            <a:gdLst>
              <a:gd name="connsiteX0" fmla="*/ 2044671 w 2151063"/>
              <a:gd name="connsiteY0" fmla="*/ 546100 h 1182688"/>
              <a:gd name="connsiteX1" fmla="*/ 2052215 w 2151063"/>
              <a:gd name="connsiteY1" fmla="*/ 567545 h 1182688"/>
              <a:gd name="connsiteX2" fmla="*/ 2064523 w 2151063"/>
              <a:gd name="connsiteY2" fmla="*/ 611628 h 1182688"/>
              <a:gd name="connsiteX3" fmla="*/ 2072464 w 2151063"/>
              <a:gd name="connsiteY3" fmla="*/ 657298 h 1182688"/>
              <a:gd name="connsiteX4" fmla="*/ 2074847 w 2151063"/>
              <a:gd name="connsiteY4" fmla="*/ 704161 h 1182688"/>
              <a:gd name="connsiteX5" fmla="*/ 2073258 w 2151063"/>
              <a:gd name="connsiteY5" fmla="*/ 728386 h 1182688"/>
              <a:gd name="connsiteX6" fmla="*/ 2070876 w 2151063"/>
              <a:gd name="connsiteY6" fmla="*/ 758171 h 1182688"/>
              <a:gd name="connsiteX7" fmla="*/ 2056979 w 2151063"/>
              <a:gd name="connsiteY7" fmla="*/ 813771 h 1182688"/>
              <a:gd name="connsiteX8" fmla="*/ 2034745 w 2151063"/>
              <a:gd name="connsiteY8" fmla="*/ 864207 h 1182688"/>
              <a:gd name="connsiteX9" fmla="*/ 2004966 w 2151063"/>
              <a:gd name="connsiteY9" fmla="*/ 909481 h 1182688"/>
              <a:gd name="connsiteX10" fmla="*/ 1968438 w 2151063"/>
              <a:gd name="connsiteY10" fmla="*/ 949989 h 1182688"/>
              <a:gd name="connsiteX11" fmla="*/ 1926350 w 2151063"/>
              <a:gd name="connsiteY11" fmla="*/ 985731 h 1182688"/>
              <a:gd name="connsiteX12" fmla="*/ 1879102 w 2151063"/>
              <a:gd name="connsiteY12" fmla="*/ 1015913 h 1182688"/>
              <a:gd name="connsiteX13" fmla="*/ 1827882 w 2151063"/>
              <a:gd name="connsiteY13" fmla="*/ 1041330 h 1182688"/>
              <a:gd name="connsiteX14" fmla="*/ 1801280 w 2151063"/>
              <a:gd name="connsiteY14" fmla="*/ 1052053 h 1182688"/>
              <a:gd name="connsiteX15" fmla="*/ 1767928 w 2151063"/>
              <a:gd name="connsiteY15" fmla="*/ 1064364 h 1182688"/>
              <a:gd name="connsiteX16" fmla="*/ 1699239 w 2151063"/>
              <a:gd name="connsiteY16" fmla="*/ 1085015 h 1182688"/>
              <a:gd name="connsiteX17" fmla="*/ 1629358 w 2151063"/>
              <a:gd name="connsiteY17" fmla="*/ 1102092 h 1182688"/>
              <a:gd name="connsiteX18" fmla="*/ 1557889 w 2151063"/>
              <a:gd name="connsiteY18" fmla="*/ 1114801 h 1182688"/>
              <a:gd name="connsiteX19" fmla="*/ 1449892 w 2151063"/>
              <a:gd name="connsiteY19" fmla="*/ 1129892 h 1182688"/>
              <a:gd name="connsiteX20" fmla="*/ 1304969 w 2151063"/>
              <a:gd name="connsiteY20" fmla="*/ 1141012 h 1182688"/>
              <a:gd name="connsiteX21" fmla="*/ 1234692 w 2151063"/>
              <a:gd name="connsiteY21" fmla="*/ 1144189 h 1182688"/>
              <a:gd name="connsiteX22" fmla="*/ 1219604 w 2151063"/>
              <a:gd name="connsiteY22" fmla="*/ 1144586 h 1182688"/>
              <a:gd name="connsiteX23" fmla="*/ 1204913 w 2151063"/>
              <a:gd name="connsiteY23" fmla="*/ 1145380 h 1182688"/>
              <a:gd name="connsiteX24" fmla="*/ 1205310 w 2151063"/>
              <a:gd name="connsiteY24" fmla="*/ 1146969 h 1182688"/>
              <a:gd name="connsiteX25" fmla="*/ 1205310 w 2151063"/>
              <a:gd name="connsiteY25" fmla="*/ 1147763 h 1182688"/>
              <a:gd name="connsiteX26" fmla="*/ 1259309 w 2151063"/>
              <a:gd name="connsiteY26" fmla="*/ 1147366 h 1182688"/>
              <a:gd name="connsiteX27" fmla="*/ 1367306 w 2151063"/>
              <a:gd name="connsiteY27" fmla="*/ 1143792 h 1182688"/>
              <a:gd name="connsiteX28" fmla="*/ 1420908 w 2151063"/>
              <a:gd name="connsiteY28" fmla="*/ 1140615 h 1182688"/>
              <a:gd name="connsiteX29" fmla="*/ 1484832 w 2151063"/>
              <a:gd name="connsiteY29" fmla="*/ 1137040 h 1182688"/>
              <a:gd name="connsiteX30" fmla="*/ 1616256 w 2151063"/>
              <a:gd name="connsiteY30" fmla="*/ 1127906 h 1182688"/>
              <a:gd name="connsiteX31" fmla="*/ 1715915 w 2151063"/>
              <a:gd name="connsiteY31" fmla="*/ 1114404 h 1182688"/>
              <a:gd name="connsiteX32" fmla="*/ 1781031 w 2151063"/>
              <a:gd name="connsiteY32" fmla="*/ 1101298 h 1182688"/>
              <a:gd name="connsiteX33" fmla="*/ 1844558 w 2151063"/>
              <a:gd name="connsiteY33" fmla="*/ 1084618 h 1182688"/>
              <a:gd name="connsiteX34" fmla="*/ 1905307 w 2151063"/>
              <a:gd name="connsiteY34" fmla="*/ 1062379 h 1182688"/>
              <a:gd name="connsiteX35" fmla="*/ 1934291 w 2151063"/>
              <a:gd name="connsiteY35" fmla="*/ 1048876 h 1182688"/>
              <a:gd name="connsiteX36" fmla="*/ 1948982 w 2151063"/>
              <a:gd name="connsiteY36" fmla="*/ 1041727 h 1182688"/>
              <a:gd name="connsiteX37" fmla="*/ 1975584 w 2151063"/>
              <a:gd name="connsiteY37" fmla="*/ 1025445 h 1182688"/>
              <a:gd name="connsiteX38" fmla="*/ 2000201 w 2151063"/>
              <a:gd name="connsiteY38" fmla="*/ 1007176 h 1182688"/>
              <a:gd name="connsiteX39" fmla="*/ 2022436 w 2151063"/>
              <a:gd name="connsiteY39" fmla="*/ 987717 h 1182688"/>
              <a:gd name="connsiteX40" fmla="*/ 2041892 w 2151063"/>
              <a:gd name="connsiteY40" fmla="*/ 966668 h 1182688"/>
              <a:gd name="connsiteX41" fmla="*/ 2059362 w 2151063"/>
              <a:gd name="connsiteY41" fmla="*/ 943635 h 1182688"/>
              <a:gd name="connsiteX42" fmla="*/ 2074450 w 2151063"/>
              <a:gd name="connsiteY42" fmla="*/ 919409 h 1182688"/>
              <a:gd name="connsiteX43" fmla="*/ 2087155 w 2151063"/>
              <a:gd name="connsiteY43" fmla="*/ 893992 h 1182688"/>
              <a:gd name="connsiteX44" fmla="*/ 2097081 w 2151063"/>
              <a:gd name="connsiteY44" fmla="*/ 867781 h 1182688"/>
              <a:gd name="connsiteX45" fmla="*/ 2105419 w 2151063"/>
              <a:gd name="connsiteY45" fmla="*/ 840379 h 1182688"/>
              <a:gd name="connsiteX46" fmla="*/ 2112566 w 2151063"/>
              <a:gd name="connsiteY46" fmla="*/ 797885 h 1182688"/>
              <a:gd name="connsiteX47" fmla="*/ 2112963 w 2151063"/>
              <a:gd name="connsiteY47" fmla="*/ 739109 h 1182688"/>
              <a:gd name="connsiteX48" fmla="*/ 2103831 w 2151063"/>
              <a:gd name="connsiteY48" fmla="*/ 678744 h 1182688"/>
              <a:gd name="connsiteX49" fmla="*/ 2094699 w 2151063"/>
              <a:gd name="connsiteY49" fmla="*/ 648561 h 1182688"/>
              <a:gd name="connsiteX50" fmla="*/ 2084773 w 2151063"/>
              <a:gd name="connsiteY50" fmla="*/ 621159 h 1182688"/>
              <a:gd name="connsiteX51" fmla="*/ 2059362 w 2151063"/>
              <a:gd name="connsiteY51" fmla="*/ 569928 h 1182688"/>
              <a:gd name="connsiteX52" fmla="*/ 233158 w 2151063"/>
              <a:gd name="connsiteY52" fmla="*/ 230187 h 1182688"/>
              <a:gd name="connsiteX53" fmla="*/ 206541 w 2151063"/>
              <a:gd name="connsiteY53" fmla="*/ 244085 h 1182688"/>
              <a:gd name="connsiteX54" fmla="*/ 158870 w 2151063"/>
              <a:gd name="connsiteY54" fmla="*/ 277836 h 1182688"/>
              <a:gd name="connsiteX55" fmla="*/ 117952 w 2151063"/>
              <a:gd name="connsiteY55" fmla="*/ 317146 h 1182688"/>
              <a:gd name="connsiteX56" fmla="*/ 84980 w 2151063"/>
              <a:gd name="connsiteY56" fmla="*/ 362810 h 1182688"/>
              <a:gd name="connsiteX57" fmla="*/ 59953 w 2151063"/>
              <a:gd name="connsiteY57" fmla="*/ 412444 h 1182688"/>
              <a:gd name="connsiteX58" fmla="*/ 43268 w 2151063"/>
              <a:gd name="connsiteY58" fmla="*/ 466446 h 1182688"/>
              <a:gd name="connsiteX59" fmla="*/ 34925 w 2151063"/>
              <a:gd name="connsiteY59" fmla="*/ 523624 h 1182688"/>
              <a:gd name="connsiteX60" fmla="*/ 36117 w 2151063"/>
              <a:gd name="connsiteY60" fmla="*/ 582788 h 1182688"/>
              <a:gd name="connsiteX61" fmla="*/ 40090 w 2151063"/>
              <a:gd name="connsiteY61" fmla="*/ 613363 h 1182688"/>
              <a:gd name="connsiteX62" fmla="*/ 46446 w 2151063"/>
              <a:gd name="connsiteY62" fmla="*/ 643143 h 1182688"/>
              <a:gd name="connsiteX63" fmla="*/ 65117 w 2151063"/>
              <a:gd name="connsiteY63" fmla="*/ 699528 h 1182688"/>
              <a:gd name="connsiteX64" fmla="*/ 91336 w 2151063"/>
              <a:gd name="connsiteY64" fmla="*/ 753133 h 1182688"/>
              <a:gd name="connsiteX65" fmla="*/ 123514 w 2151063"/>
              <a:gd name="connsiteY65" fmla="*/ 802767 h 1182688"/>
              <a:gd name="connsiteX66" fmla="*/ 162446 w 2151063"/>
              <a:gd name="connsiteY66" fmla="*/ 848430 h 1182688"/>
              <a:gd name="connsiteX67" fmla="*/ 205350 w 2151063"/>
              <a:gd name="connsiteY67" fmla="*/ 889726 h 1182688"/>
              <a:gd name="connsiteX68" fmla="*/ 252226 w 2151063"/>
              <a:gd name="connsiteY68" fmla="*/ 927051 h 1182688"/>
              <a:gd name="connsiteX69" fmla="*/ 302281 w 2151063"/>
              <a:gd name="connsiteY69" fmla="*/ 959611 h 1182688"/>
              <a:gd name="connsiteX70" fmla="*/ 328103 w 2151063"/>
              <a:gd name="connsiteY70" fmla="*/ 973906 h 1182688"/>
              <a:gd name="connsiteX71" fmla="*/ 356308 w 2151063"/>
              <a:gd name="connsiteY71" fmla="*/ 988994 h 1182688"/>
              <a:gd name="connsiteX72" fmla="*/ 414706 w 2151063"/>
              <a:gd name="connsiteY72" fmla="*/ 1014010 h 1182688"/>
              <a:gd name="connsiteX73" fmla="*/ 444500 w 2151063"/>
              <a:gd name="connsiteY73" fmla="*/ 1025525 h 1182688"/>
              <a:gd name="connsiteX74" fmla="*/ 419076 w 2151063"/>
              <a:gd name="connsiteY74" fmla="*/ 1013613 h 1182688"/>
              <a:gd name="connsiteX75" fmla="*/ 371007 w 2151063"/>
              <a:gd name="connsiteY75" fmla="*/ 988597 h 1182688"/>
              <a:gd name="connsiteX76" fmla="*/ 347171 w 2151063"/>
              <a:gd name="connsiteY76" fmla="*/ 973906 h 1182688"/>
              <a:gd name="connsiteX77" fmla="*/ 322541 w 2151063"/>
              <a:gd name="connsiteY77" fmla="*/ 958420 h 1182688"/>
              <a:gd name="connsiteX78" fmla="*/ 274473 w 2151063"/>
              <a:gd name="connsiteY78" fmla="*/ 922683 h 1182688"/>
              <a:gd name="connsiteX79" fmla="*/ 229583 w 2151063"/>
              <a:gd name="connsiteY79" fmla="*/ 882579 h 1182688"/>
              <a:gd name="connsiteX80" fmla="*/ 189459 w 2151063"/>
              <a:gd name="connsiteY80" fmla="*/ 838106 h 1182688"/>
              <a:gd name="connsiteX81" fmla="*/ 154103 w 2151063"/>
              <a:gd name="connsiteY81" fmla="*/ 790458 h 1182688"/>
              <a:gd name="connsiteX82" fmla="*/ 124706 w 2151063"/>
              <a:gd name="connsiteY82" fmla="*/ 738838 h 1182688"/>
              <a:gd name="connsiteX83" fmla="*/ 102062 w 2151063"/>
              <a:gd name="connsiteY83" fmla="*/ 683645 h 1182688"/>
              <a:gd name="connsiteX84" fmla="*/ 86966 w 2151063"/>
              <a:gd name="connsiteY84" fmla="*/ 625672 h 1182688"/>
              <a:gd name="connsiteX85" fmla="*/ 83391 w 2151063"/>
              <a:gd name="connsiteY85" fmla="*/ 595892 h 1182688"/>
              <a:gd name="connsiteX86" fmla="*/ 81405 w 2151063"/>
              <a:gd name="connsiteY86" fmla="*/ 569685 h 1182688"/>
              <a:gd name="connsiteX87" fmla="*/ 83391 w 2151063"/>
              <a:gd name="connsiteY87" fmla="*/ 518462 h 1182688"/>
              <a:gd name="connsiteX88" fmla="*/ 92131 w 2151063"/>
              <a:gd name="connsiteY88" fmla="*/ 468828 h 1182688"/>
              <a:gd name="connsiteX89" fmla="*/ 106829 w 2151063"/>
              <a:gd name="connsiteY89" fmla="*/ 419591 h 1182688"/>
              <a:gd name="connsiteX90" fmla="*/ 127089 w 2151063"/>
              <a:gd name="connsiteY90" fmla="*/ 373531 h 1182688"/>
              <a:gd name="connsiteX91" fmla="*/ 152117 w 2151063"/>
              <a:gd name="connsiteY91" fmla="*/ 329058 h 1182688"/>
              <a:gd name="connsiteX92" fmla="*/ 181911 w 2151063"/>
              <a:gd name="connsiteY92" fmla="*/ 287366 h 1182688"/>
              <a:gd name="connsiteX93" fmla="*/ 215281 w 2151063"/>
              <a:gd name="connsiteY93" fmla="*/ 248452 h 1182688"/>
              <a:gd name="connsiteX94" fmla="*/ 950292 w 2151063"/>
              <a:gd name="connsiteY94" fmla="*/ 112712 h 1182688"/>
              <a:gd name="connsiteX95" fmla="*/ 822075 w 2151063"/>
              <a:gd name="connsiteY95" fmla="*/ 115489 h 1182688"/>
              <a:gd name="connsiteX96" fmla="*/ 758561 w 2151063"/>
              <a:gd name="connsiteY96" fmla="*/ 119456 h 1182688"/>
              <a:gd name="connsiteX97" fmla="*/ 705369 w 2151063"/>
              <a:gd name="connsiteY97" fmla="*/ 124217 h 1182688"/>
              <a:gd name="connsiteX98" fmla="*/ 597397 w 2151063"/>
              <a:gd name="connsiteY98" fmla="*/ 136118 h 1182688"/>
              <a:gd name="connsiteX99" fmla="*/ 488631 w 2151063"/>
              <a:gd name="connsiteY99" fmla="*/ 153574 h 1182688"/>
              <a:gd name="connsiteX100" fmla="*/ 381849 w 2151063"/>
              <a:gd name="connsiteY100" fmla="*/ 178170 h 1182688"/>
              <a:gd name="connsiteX101" fmla="*/ 329848 w 2151063"/>
              <a:gd name="connsiteY101" fmla="*/ 193643 h 1182688"/>
              <a:gd name="connsiteX102" fmla="*/ 309206 w 2151063"/>
              <a:gd name="connsiteY102" fmla="*/ 208321 h 1182688"/>
              <a:gd name="connsiteX103" fmla="*/ 270304 w 2151063"/>
              <a:gd name="connsiteY103" fmla="*/ 239662 h 1182688"/>
              <a:gd name="connsiteX104" fmla="*/ 234181 w 2151063"/>
              <a:gd name="connsiteY104" fmla="*/ 274970 h 1182688"/>
              <a:gd name="connsiteX105" fmla="*/ 201631 w 2151063"/>
              <a:gd name="connsiteY105" fmla="*/ 313848 h 1182688"/>
              <a:gd name="connsiteX106" fmla="*/ 186943 w 2151063"/>
              <a:gd name="connsiteY106" fmla="*/ 334874 h 1182688"/>
              <a:gd name="connsiteX107" fmla="*/ 169080 w 2151063"/>
              <a:gd name="connsiteY107" fmla="*/ 362248 h 1182688"/>
              <a:gd name="connsiteX108" fmla="*/ 142087 w 2151063"/>
              <a:gd name="connsiteY108" fmla="*/ 418185 h 1182688"/>
              <a:gd name="connsiteX109" fmla="*/ 124621 w 2151063"/>
              <a:gd name="connsiteY109" fmla="*/ 475709 h 1182688"/>
              <a:gd name="connsiteX110" fmla="*/ 115888 w 2151063"/>
              <a:gd name="connsiteY110" fmla="*/ 534423 h 1182688"/>
              <a:gd name="connsiteX111" fmla="*/ 115888 w 2151063"/>
              <a:gd name="connsiteY111" fmla="*/ 593534 h 1182688"/>
              <a:gd name="connsiteX112" fmla="*/ 125415 w 2151063"/>
              <a:gd name="connsiteY112" fmla="*/ 652249 h 1182688"/>
              <a:gd name="connsiteX113" fmla="*/ 144469 w 2151063"/>
              <a:gd name="connsiteY113" fmla="*/ 709773 h 1182688"/>
              <a:gd name="connsiteX114" fmla="*/ 172256 w 2151063"/>
              <a:gd name="connsiteY114" fmla="*/ 765313 h 1182688"/>
              <a:gd name="connsiteX115" fmla="*/ 189722 w 2151063"/>
              <a:gd name="connsiteY115" fmla="*/ 792290 h 1182688"/>
              <a:gd name="connsiteX116" fmla="*/ 209570 w 2151063"/>
              <a:gd name="connsiteY116" fmla="*/ 818870 h 1182688"/>
              <a:gd name="connsiteX117" fmla="*/ 252044 w 2151063"/>
              <a:gd name="connsiteY117" fmla="*/ 866080 h 1182688"/>
              <a:gd name="connsiteX118" fmla="*/ 300076 w 2151063"/>
              <a:gd name="connsiteY118" fmla="*/ 908132 h 1182688"/>
              <a:gd name="connsiteX119" fmla="*/ 352077 w 2151063"/>
              <a:gd name="connsiteY119" fmla="*/ 944630 h 1182688"/>
              <a:gd name="connsiteX120" fmla="*/ 407651 w 2151063"/>
              <a:gd name="connsiteY120" fmla="*/ 976764 h 1182688"/>
              <a:gd name="connsiteX121" fmla="*/ 465210 w 2151063"/>
              <a:gd name="connsiteY121" fmla="*/ 1004931 h 1182688"/>
              <a:gd name="connsiteX122" fmla="*/ 524754 w 2151063"/>
              <a:gd name="connsiteY122" fmla="*/ 1029131 h 1182688"/>
              <a:gd name="connsiteX123" fmla="*/ 585488 w 2151063"/>
              <a:gd name="connsiteY123" fmla="*/ 1050157 h 1182688"/>
              <a:gd name="connsiteX124" fmla="*/ 616054 w 2151063"/>
              <a:gd name="connsiteY124" fmla="*/ 1059281 h 1182688"/>
              <a:gd name="connsiteX125" fmla="*/ 666467 w 2151063"/>
              <a:gd name="connsiteY125" fmla="*/ 1074753 h 1182688"/>
              <a:gd name="connsiteX126" fmla="*/ 717675 w 2151063"/>
              <a:gd name="connsiteY126" fmla="*/ 1089432 h 1182688"/>
              <a:gd name="connsiteX127" fmla="*/ 795875 w 2151063"/>
              <a:gd name="connsiteY127" fmla="*/ 1098953 h 1182688"/>
              <a:gd name="connsiteX128" fmla="*/ 873282 w 2151063"/>
              <a:gd name="connsiteY128" fmla="*/ 1105697 h 1182688"/>
              <a:gd name="connsiteX129" fmla="*/ 943940 w 2151063"/>
              <a:gd name="connsiteY129" fmla="*/ 1111251 h 1182688"/>
              <a:gd name="connsiteX130" fmla="*/ 1085654 w 2151063"/>
              <a:gd name="connsiteY130" fmla="*/ 1116012 h 1182688"/>
              <a:gd name="connsiteX131" fmla="*/ 1227765 w 2151063"/>
              <a:gd name="connsiteY131" fmla="*/ 1113632 h 1182688"/>
              <a:gd name="connsiteX132" fmla="*/ 1369081 w 2151063"/>
              <a:gd name="connsiteY132" fmla="*/ 1103714 h 1182688"/>
              <a:gd name="connsiteX133" fmla="*/ 1440136 w 2151063"/>
              <a:gd name="connsiteY133" fmla="*/ 1096176 h 1182688"/>
              <a:gd name="connsiteX134" fmla="*/ 1498886 w 2151063"/>
              <a:gd name="connsiteY134" fmla="*/ 1089432 h 1182688"/>
              <a:gd name="connsiteX135" fmla="*/ 1589392 w 2151063"/>
              <a:gd name="connsiteY135" fmla="*/ 1075944 h 1182688"/>
              <a:gd name="connsiteX136" fmla="*/ 1650127 w 2151063"/>
              <a:gd name="connsiteY136" fmla="*/ 1064439 h 1182688"/>
              <a:gd name="connsiteX137" fmla="*/ 1709670 w 2151063"/>
              <a:gd name="connsiteY137" fmla="*/ 1050554 h 1182688"/>
              <a:gd name="connsiteX138" fmla="*/ 1768420 w 2151063"/>
              <a:gd name="connsiteY138" fmla="*/ 1032701 h 1182688"/>
              <a:gd name="connsiteX139" fmla="*/ 1824391 w 2151063"/>
              <a:gd name="connsiteY139" fmla="*/ 1010088 h 1182688"/>
              <a:gd name="connsiteX140" fmla="*/ 1877980 w 2151063"/>
              <a:gd name="connsiteY140" fmla="*/ 981921 h 1182688"/>
              <a:gd name="connsiteX141" fmla="*/ 1902988 w 2151063"/>
              <a:gd name="connsiteY141" fmla="*/ 965259 h 1182688"/>
              <a:gd name="connsiteX142" fmla="*/ 1916485 w 2151063"/>
              <a:gd name="connsiteY142" fmla="*/ 956135 h 1182688"/>
              <a:gd name="connsiteX143" fmla="*/ 1941890 w 2151063"/>
              <a:gd name="connsiteY143" fmla="*/ 935109 h 1182688"/>
              <a:gd name="connsiteX144" fmla="*/ 1963723 w 2151063"/>
              <a:gd name="connsiteY144" fmla="*/ 912099 h 1182688"/>
              <a:gd name="connsiteX145" fmla="*/ 1982777 w 2151063"/>
              <a:gd name="connsiteY145" fmla="*/ 887899 h 1182688"/>
              <a:gd name="connsiteX146" fmla="*/ 1999449 w 2151063"/>
              <a:gd name="connsiteY146" fmla="*/ 862113 h 1182688"/>
              <a:gd name="connsiteX147" fmla="*/ 2013342 w 2151063"/>
              <a:gd name="connsiteY147" fmla="*/ 834739 h 1182688"/>
              <a:gd name="connsiteX148" fmla="*/ 2024457 w 2151063"/>
              <a:gd name="connsiteY148" fmla="*/ 806572 h 1182688"/>
              <a:gd name="connsiteX149" fmla="*/ 2032793 w 2151063"/>
              <a:gd name="connsiteY149" fmla="*/ 777612 h 1182688"/>
              <a:gd name="connsiteX150" fmla="*/ 2038351 w 2151063"/>
              <a:gd name="connsiteY150" fmla="*/ 747858 h 1182688"/>
              <a:gd name="connsiteX151" fmla="*/ 2041526 w 2151063"/>
              <a:gd name="connsiteY151" fmla="*/ 717707 h 1182688"/>
              <a:gd name="connsiteX152" fmla="*/ 2041526 w 2151063"/>
              <a:gd name="connsiteY152" fmla="*/ 671291 h 1182688"/>
              <a:gd name="connsiteX153" fmla="*/ 2032396 w 2151063"/>
              <a:gd name="connsiteY153" fmla="*/ 609403 h 1182688"/>
              <a:gd name="connsiteX154" fmla="*/ 2013342 w 2151063"/>
              <a:gd name="connsiteY154" fmla="*/ 548705 h 1182688"/>
              <a:gd name="connsiteX155" fmla="*/ 1999846 w 2151063"/>
              <a:gd name="connsiteY155" fmla="*/ 519745 h 1182688"/>
              <a:gd name="connsiteX156" fmla="*/ 1988731 w 2151063"/>
              <a:gd name="connsiteY156" fmla="*/ 497925 h 1182688"/>
              <a:gd name="connsiteX157" fmla="*/ 1962929 w 2151063"/>
              <a:gd name="connsiteY157" fmla="*/ 456667 h 1182688"/>
              <a:gd name="connsiteX158" fmla="*/ 1948241 w 2151063"/>
              <a:gd name="connsiteY158" fmla="*/ 437227 h 1182688"/>
              <a:gd name="connsiteX159" fmla="*/ 1925615 w 2151063"/>
              <a:gd name="connsiteY159" fmla="*/ 417788 h 1182688"/>
              <a:gd name="connsiteX160" fmla="*/ 1877980 w 2151063"/>
              <a:gd name="connsiteY160" fmla="*/ 381687 h 1182688"/>
              <a:gd name="connsiteX161" fmla="*/ 1827963 w 2151063"/>
              <a:gd name="connsiteY161" fmla="*/ 348759 h 1182688"/>
              <a:gd name="connsiteX162" fmla="*/ 1776756 w 2151063"/>
              <a:gd name="connsiteY162" fmla="*/ 319005 h 1182688"/>
              <a:gd name="connsiteX163" fmla="*/ 1750954 w 2151063"/>
              <a:gd name="connsiteY163" fmla="*/ 305120 h 1182688"/>
              <a:gd name="connsiteX164" fmla="*/ 1722373 w 2151063"/>
              <a:gd name="connsiteY164" fmla="*/ 290838 h 1182688"/>
              <a:gd name="connsiteX165" fmla="*/ 1664417 w 2151063"/>
              <a:gd name="connsiteY165" fmla="*/ 263068 h 1182688"/>
              <a:gd name="connsiteX166" fmla="*/ 1575896 w 2151063"/>
              <a:gd name="connsiteY166" fmla="*/ 225777 h 1182688"/>
              <a:gd name="connsiteX167" fmla="*/ 1454824 w 2151063"/>
              <a:gd name="connsiteY167" fmla="*/ 185708 h 1182688"/>
              <a:gd name="connsiteX168" fmla="*/ 1330973 w 2151063"/>
              <a:gd name="connsiteY168" fmla="*/ 154367 h 1182688"/>
              <a:gd name="connsiteX169" fmla="*/ 1205535 w 2151063"/>
              <a:gd name="connsiteY169" fmla="*/ 132548 h 1182688"/>
              <a:gd name="connsiteX170" fmla="*/ 1077715 w 2151063"/>
              <a:gd name="connsiteY170" fmla="*/ 118663 h 1182688"/>
              <a:gd name="connsiteX171" fmla="*/ 970360 w 2151063"/>
              <a:gd name="connsiteY171" fmla="*/ 31750 h 1182688"/>
              <a:gd name="connsiteX172" fmla="*/ 905670 w 2151063"/>
              <a:gd name="connsiteY172" fmla="*/ 32146 h 1182688"/>
              <a:gd name="connsiteX173" fmla="*/ 840582 w 2151063"/>
              <a:gd name="connsiteY173" fmla="*/ 35712 h 1182688"/>
              <a:gd name="connsiteX174" fmla="*/ 775891 w 2151063"/>
              <a:gd name="connsiteY174" fmla="*/ 41654 h 1182688"/>
              <a:gd name="connsiteX175" fmla="*/ 711994 w 2151063"/>
              <a:gd name="connsiteY175" fmla="*/ 51559 h 1182688"/>
              <a:gd name="connsiteX176" fmla="*/ 648098 w 2151063"/>
              <a:gd name="connsiteY176" fmla="*/ 64236 h 1182688"/>
              <a:gd name="connsiteX177" fmla="*/ 616744 w 2151063"/>
              <a:gd name="connsiteY177" fmla="*/ 71764 h 1182688"/>
              <a:gd name="connsiteX178" fmla="*/ 574279 w 2151063"/>
              <a:gd name="connsiteY178" fmla="*/ 82856 h 1182688"/>
              <a:gd name="connsiteX179" fmla="*/ 490538 w 2151063"/>
              <a:gd name="connsiteY179" fmla="*/ 110985 h 1182688"/>
              <a:gd name="connsiteX180" fmla="*/ 449263 w 2151063"/>
              <a:gd name="connsiteY180" fmla="*/ 128020 h 1182688"/>
              <a:gd name="connsiteX181" fmla="*/ 508794 w 2151063"/>
              <a:gd name="connsiteY181" fmla="*/ 115739 h 1182688"/>
              <a:gd name="connsiteX182" fmla="*/ 629048 w 2151063"/>
              <a:gd name="connsiteY182" fmla="*/ 96326 h 1182688"/>
              <a:gd name="connsiteX183" fmla="*/ 750491 w 2151063"/>
              <a:gd name="connsiteY183" fmla="*/ 83253 h 1182688"/>
              <a:gd name="connsiteX184" fmla="*/ 872729 w 2151063"/>
              <a:gd name="connsiteY184" fmla="*/ 77310 h 1182688"/>
              <a:gd name="connsiteX185" fmla="*/ 933451 w 2151063"/>
              <a:gd name="connsiteY185" fmla="*/ 76914 h 1182688"/>
              <a:gd name="connsiteX186" fmla="*/ 1003301 w 2151063"/>
              <a:gd name="connsiteY186" fmla="*/ 77706 h 1182688"/>
              <a:gd name="connsiteX187" fmla="*/ 1142207 w 2151063"/>
              <a:gd name="connsiteY187" fmla="*/ 87611 h 1182688"/>
              <a:gd name="connsiteX188" fmla="*/ 1245395 w 2151063"/>
              <a:gd name="connsiteY188" fmla="*/ 101873 h 1182688"/>
              <a:gd name="connsiteX189" fmla="*/ 1314451 w 2151063"/>
              <a:gd name="connsiteY189" fmla="*/ 114154 h 1182688"/>
              <a:gd name="connsiteX190" fmla="*/ 1382317 w 2151063"/>
              <a:gd name="connsiteY190" fmla="*/ 129209 h 1182688"/>
              <a:gd name="connsiteX191" fmla="*/ 1449785 w 2151063"/>
              <a:gd name="connsiteY191" fmla="*/ 146640 h 1182688"/>
              <a:gd name="connsiteX192" fmla="*/ 1483123 w 2151063"/>
              <a:gd name="connsiteY192" fmla="*/ 156148 h 1182688"/>
              <a:gd name="connsiteX193" fmla="*/ 1547417 w 2151063"/>
              <a:gd name="connsiteY193" fmla="*/ 176750 h 1182688"/>
              <a:gd name="connsiteX194" fmla="*/ 1643064 w 2151063"/>
              <a:gd name="connsiteY194" fmla="*/ 213197 h 1182688"/>
              <a:gd name="connsiteX195" fmla="*/ 1705770 w 2151063"/>
              <a:gd name="connsiteY195" fmla="*/ 240533 h 1182688"/>
              <a:gd name="connsiteX196" fmla="*/ 1736726 w 2151063"/>
              <a:gd name="connsiteY196" fmla="*/ 255588 h 1182688"/>
              <a:gd name="connsiteX197" fmla="*/ 1709342 w 2151063"/>
              <a:gd name="connsiteY197" fmla="*/ 238949 h 1182688"/>
              <a:gd name="connsiteX198" fmla="*/ 1653382 w 2151063"/>
              <a:gd name="connsiteY198" fmla="*/ 208047 h 1182688"/>
              <a:gd name="connsiteX199" fmla="*/ 1625601 w 2151063"/>
              <a:gd name="connsiteY199" fmla="*/ 193785 h 1182688"/>
              <a:gd name="connsiteX200" fmla="*/ 1596232 w 2151063"/>
              <a:gd name="connsiteY200" fmla="*/ 179523 h 1182688"/>
              <a:gd name="connsiteX201" fmla="*/ 1537495 w 2151063"/>
              <a:gd name="connsiteY201" fmla="*/ 152583 h 1182688"/>
              <a:gd name="connsiteX202" fmla="*/ 1477567 w 2151063"/>
              <a:gd name="connsiteY202" fmla="*/ 128416 h 1182688"/>
              <a:gd name="connsiteX203" fmla="*/ 1416448 w 2151063"/>
              <a:gd name="connsiteY203" fmla="*/ 107023 h 1182688"/>
              <a:gd name="connsiteX204" fmla="*/ 1354139 w 2151063"/>
              <a:gd name="connsiteY204" fmla="*/ 88007 h 1182688"/>
              <a:gd name="connsiteX205" fmla="*/ 1291432 w 2151063"/>
              <a:gd name="connsiteY205" fmla="*/ 72160 h 1182688"/>
              <a:gd name="connsiteX206" fmla="*/ 1227932 w 2151063"/>
              <a:gd name="connsiteY206" fmla="*/ 58294 h 1182688"/>
              <a:gd name="connsiteX207" fmla="*/ 1163638 w 2151063"/>
              <a:gd name="connsiteY207" fmla="*/ 47597 h 1182688"/>
              <a:gd name="connsiteX208" fmla="*/ 1099345 w 2151063"/>
              <a:gd name="connsiteY208" fmla="*/ 39277 h 1182688"/>
              <a:gd name="connsiteX209" fmla="*/ 1034654 w 2151063"/>
              <a:gd name="connsiteY209" fmla="*/ 34127 h 1182688"/>
              <a:gd name="connsiteX210" fmla="*/ 976240 w 2151063"/>
              <a:gd name="connsiteY210" fmla="*/ 0 h 1182688"/>
              <a:gd name="connsiteX211" fmla="*/ 1045347 w 2151063"/>
              <a:gd name="connsiteY211" fmla="*/ 3172 h 1182688"/>
              <a:gd name="connsiteX212" fmla="*/ 1114851 w 2151063"/>
              <a:gd name="connsiteY212" fmla="*/ 8723 h 1182688"/>
              <a:gd name="connsiteX213" fmla="*/ 1183959 w 2151063"/>
              <a:gd name="connsiteY213" fmla="*/ 18238 h 1182688"/>
              <a:gd name="connsiteX214" fmla="*/ 1252669 w 2151063"/>
              <a:gd name="connsiteY214" fmla="*/ 30529 h 1182688"/>
              <a:gd name="connsiteX215" fmla="*/ 1321379 w 2151063"/>
              <a:gd name="connsiteY215" fmla="*/ 45198 h 1182688"/>
              <a:gd name="connsiteX216" fmla="*/ 1389295 w 2151063"/>
              <a:gd name="connsiteY216" fmla="*/ 63833 h 1182688"/>
              <a:gd name="connsiteX217" fmla="*/ 1455622 w 2151063"/>
              <a:gd name="connsiteY217" fmla="*/ 85242 h 1182688"/>
              <a:gd name="connsiteX218" fmla="*/ 1521154 w 2151063"/>
              <a:gd name="connsiteY218" fmla="*/ 109427 h 1182688"/>
              <a:gd name="connsiteX219" fmla="*/ 1585496 w 2151063"/>
              <a:gd name="connsiteY219" fmla="*/ 136784 h 1182688"/>
              <a:gd name="connsiteX220" fmla="*/ 1647851 w 2151063"/>
              <a:gd name="connsiteY220" fmla="*/ 166916 h 1182688"/>
              <a:gd name="connsiteX221" fmla="*/ 1707823 w 2151063"/>
              <a:gd name="connsiteY221" fmla="*/ 200617 h 1182688"/>
              <a:gd name="connsiteX222" fmla="*/ 1766604 w 2151063"/>
              <a:gd name="connsiteY222" fmla="*/ 237093 h 1182688"/>
              <a:gd name="connsiteX223" fmla="*/ 1822605 w 2151063"/>
              <a:gd name="connsiteY223" fmla="*/ 275947 h 1182688"/>
              <a:gd name="connsiteX224" fmla="*/ 1849613 w 2151063"/>
              <a:gd name="connsiteY224" fmla="*/ 296961 h 1182688"/>
              <a:gd name="connsiteX225" fmla="*/ 1875826 w 2151063"/>
              <a:gd name="connsiteY225" fmla="*/ 317974 h 1182688"/>
              <a:gd name="connsiteX226" fmla="*/ 1924280 w 2151063"/>
              <a:gd name="connsiteY226" fmla="*/ 364362 h 1182688"/>
              <a:gd name="connsiteX227" fmla="*/ 1946919 w 2151063"/>
              <a:gd name="connsiteY227" fmla="*/ 388943 h 1182688"/>
              <a:gd name="connsiteX228" fmla="*/ 1957642 w 2151063"/>
              <a:gd name="connsiteY228" fmla="*/ 398458 h 1182688"/>
              <a:gd name="connsiteX229" fmla="*/ 1968366 w 2151063"/>
              <a:gd name="connsiteY229" fmla="*/ 407577 h 1182688"/>
              <a:gd name="connsiteX230" fmla="*/ 1991004 w 2151063"/>
              <a:gd name="connsiteY230" fmla="*/ 428194 h 1182688"/>
              <a:gd name="connsiteX231" fmla="*/ 2032707 w 2151063"/>
              <a:gd name="connsiteY231" fmla="*/ 472203 h 1182688"/>
              <a:gd name="connsiteX232" fmla="*/ 2069247 w 2151063"/>
              <a:gd name="connsiteY232" fmla="*/ 520177 h 1182688"/>
              <a:gd name="connsiteX233" fmla="*/ 2100226 w 2151063"/>
              <a:gd name="connsiteY233" fmla="*/ 572115 h 1182688"/>
              <a:gd name="connsiteX234" fmla="*/ 2124850 w 2151063"/>
              <a:gd name="connsiteY234" fmla="*/ 626432 h 1182688"/>
              <a:gd name="connsiteX235" fmla="*/ 2142325 w 2151063"/>
              <a:gd name="connsiteY235" fmla="*/ 683525 h 1182688"/>
              <a:gd name="connsiteX236" fmla="*/ 2151063 w 2151063"/>
              <a:gd name="connsiteY236" fmla="*/ 742600 h 1182688"/>
              <a:gd name="connsiteX237" fmla="*/ 2151063 w 2151063"/>
              <a:gd name="connsiteY237" fmla="*/ 803261 h 1182688"/>
              <a:gd name="connsiteX238" fmla="*/ 2147091 w 2151063"/>
              <a:gd name="connsiteY238" fmla="*/ 834186 h 1182688"/>
              <a:gd name="connsiteX239" fmla="*/ 2144311 w 2151063"/>
              <a:gd name="connsiteY239" fmla="*/ 848855 h 1182688"/>
              <a:gd name="connsiteX240" fmla="*/ 2136765 w 2151063"/>
              <a:gd name="connsiteY240" fmla="*/ 878195 h 1182688"/>
              <a:gd name="connsiteX241" fmla="*/ 2126439 w 2151063"/>
              <a:gd name="connsiteY241" fmla="*/ 905551 h 1182688"/>
              <a:gd name="connsiteX242" fmla="*/ 2114524 w 2151063"/>
              <a:gd name="connsiteY242" fmla="*/ 931322 h 1182688"/>
              <a:gd name="connsiteX243" fmla="*/ 2092282 w 2151063"/>
              <a:gd name="connsiteY243" fmla="*/ 966609 h 1182688"/>
              <a:gd name="connsiteX244" fmla="*/ 2055743 w 2151063"/>
              <a:gd name="connsiteY244" fmla="*/ 1008239 h 1182688"/>
              <a:gd name="connsiteX245" fmla="*/ 2013246 w 2151063"/>
              <a:gd name="connsiteY245" fmla="*/ 1043921 h 1182688"/>
              <a:gd name="connsiteX246" fmla="*/ 1964791 w 2151063"/>
              <a:gd name="connsiteY246" fmla="*/ 1074054 h 1182688"/>
              <a:gd name="connsiteX247" fmla="*/ 1912762 w 2151063"/>
              <a:gd name="connsiteY247" fmla="*/ 1098239 h 1182688"/>
              <a:gd name="connsiteX248" fmla="*/ 1857556 w 2151063"/>
              <a:gd name="connsiteY248" fmla="*/ 1117666 h 1182688"/>
              <a:gd name="connsiteX249" fmla="*/ 1829754 w 2151063"/>
              <a:gd name="connsiteY249" fmla="*/ 1125596 h 1182688"/>
              <a:gd name="connsiteX250" fmla="*/ 1792817 w 2151063"/>
              <a:gd name="connsiteY250" fmla="*/ 1134318 h 1182688"/>
              <a:gd name="connsiteX251" fmla="*/ 1717753 w 2151063"/>
              <a:gd name="connsiteY251" fmla="*/ 1148988 h 1182688"/>
              <a:gd name="connsiteX252" fmla="*/ 1641894 w 2151063"/>
              <a:gd name="connsiteY252" fmla="*/ 1160882 h 1182688"/>
              <a:gd name="connsiteX253" fmla="*/ 1565240 w 2151063"/>
              <a:gd name="connsiteY253" fmla="*/ 1169208 h 1182688"/>
              <a:gd name="connsiteX254" fmla="*/ 1450061 w 2151063"/>
              <a:gd name="connsiteY254" fmla="*/ 1177930 h 1182688"/>
              <a:gd name="connsiteX255" fmla="*/ 1295960 w 2151063"/>
              <a:gd name="connsiteY255" fmla="*/ 1181895 h 1182688"/>
              <a:gd name="connsiteX256" fmla="*/ 1219704 w 2151063"/>
              <a:gd name="connsiteY256" fmla="*/ 1182688 h 1182688"/>
              <a:gd name="connsiteX257" fmla="*/ 1137093 w 2151063"/>
              <a:gd name="connsiteY257" fmla="*/ 1182688 h 1182688"/>
              <a:gd name="connsiteX258" fmla="*/ 971076 w 2151063"/>
              <a:gd name="connsiteY258" fmla="*/ 1177930 h 1182688"/>
              <a:gd name="connsiteX259" fmla="*/ 723243 w 2151063"/>
              <a:gd name="connsiteY259" fmla="*/ 1163657 h 1182688"/>
              <a:gd name="connsiteX260" fmla="*/ 558021 w 2151063"/>
              <a:gd name="connsiteY260" fmla="*/ 1150177 h 1182688"/>
              <a:gd name="connsiteX261" fmla="*/ 552064 w 2151063"/>
              <a:gd name="connsiteY261" fmla="*/ 1148988 h 1182688"/>
              <a:gd name="connsiteX262" fmla="*/ 546504 w 2151063"/>
              <a:gd name="connsiteY262" fmla="*/ 1141851 h 1182688"/>
              <a:gd name="connsiteX263" fmla="*/ 546504 w 2151063"/>
              <a:gd name="connsiteY263" fmla="*/ 1132732 h 1182688"/>
              <a:gd name="connsiteX264" fmla="*/ 552064 w 2151063"/>
              <a:gd name="connsiteY264" fmla="*/ 1125992 h 1182688"/>
              <a:gd name="connsiteX265" fmla="*/ 558021 w 2151063"/>
              <a:gd name="connsiteY265" fmla="*/ 1125596 h 1182688"/>
              <a:gd name="connsiteX266" fmla="*/ 679555 w 2151063"/>
              <a:gd name="connsiteY266" fmla="*/ 1131146 h 1182688"/>
              <a:gd name="connsiteX267" fmla="*/ 801486 w 2151063"/>
              <a:gd name="connsiteY267" fmla="*/ 1136697 h 1182688"/>
              <a:gd name="connsiteX268" fmla="*/ 774081 w 2151063"/>
              <a:gd name="connsiteY268" fmla="*/ 1130750 h 1182688"/>
              <a:gd name="connsiteX269" fmla="*/ 747471 w 2151063"/>
              <a:gd name="connsiteY269" fmla="*/ 1124010 h 1182688"/>
              <a:gd name="connsiteX270" fmla="*/ 680349 w 2151063"/>
              <a:gd name="connsiteY270" fmla="*/ 1114494 h 1182688"/>
              <a:gd name="connsiteX271" fmla="*/ 614419 w 2151063"/>
              <a:gd name="connsiteY271" fmla="*/ 1102996 h 1182688"/>
              <a:gd name="connsiteX272" fmla="*/ 581057 w 2151063"/>
              <a:gd name="connsiteY272" fmla="*/ 1096256 h 1182688"/>
              <a:gd name="connsiteX273" fmla="*/ 515127 w 2151063"/>
              <a:gd name="connsiteY273" fmla="*/ 1079604 h 1182688"/>
              <a:gd name="connsiteX274" fmla="*/ 450389 w 2151063"/>
              <a:gd name="connsiteY274" fmla="*/ 1060177 h 1182688"/>
              <a:gd name="connsiteX275" fmla="*/ 386445 w 2151063"/>
              <a:gd name="connsiteY275" fmla="*/ 1036388 h 1182688"/>
              <a:gd name="connsiteX276" fmla="*/ 325281 w 2151063"/>
              <a:gd name="connsiteY276" fmla="*/ 1007842 h 1182688"/>
              <a:gd name="connsiteX277" fmla="*/ 266500 w 2151063"/>
              <a:gd name="connsiteY277" fmla="*/ 974935 h 1182688"/>
              <a:gd name="connsiteX278" fmla="*/ 210896 w 2151063"/>
              <a:gd name="connsiteY278" fmla="*/ 936476 h 1182688"/>
              <a:gd name="connsiteX279" fmla="*/ 159265 w 2151063"/>
              <a:gd name="connsiteY279" fmla="*/ 891675 h 1182688"/>
              <a:gd name="connsiteX280" fmla="*/ 135832 w 2151063"/>
              <a:gd name="connsiteY280" fmla="*/ 867093 h 1182688"/>
              <a:gd name="connsiteX281" fmla="*/ 116370 w 2151063"/>
              <a:gd name="connsiteY281" fmla="*/ 844891 h 1182688"/>
              <a:gd name="connsiteX282" fmla="*/ 80625 w 2151063"/>
              <a:gd name="connsiteY282" fmla="*/ 797710 h 1182688"/>
              <a:gd name="connsiteX283" fmla="*/ 50838 w 2151063"/>
              <a:gd name="connsiteY283" fmla="*/ 746564 h 1182688"/>
              <a:gd name="connsiteX284" fmla="*/ 27802 w 2151063"/>
              <a:gd name="connsiteY284" fmla="*/ 693833 h 1182688"/>
              <a:gd name="connsiteX285" fmla="*/ 11121 w 2151063"/>
              <a:gd name="connsiteY285" fmla="*/ 638326 h 1182688"/>
              <a:gd name="connsiteX286" fmla="*/ 1589 w 2151063"/>
              <a:gd name="connsiteY286" fmla="*/ 581234 h 1182688"/>
              <a:gd name="connsiteX287" fmla="*/ 0 w 2151063"/>
              <a:gd name="connsiteY287" fmla="*/ 523348 h 1182688"/>
              <a:gd name="connsiteX288" fmla="*/ 7149 w 2151063"/>
              <a:gd name="connsiteY288" fmla="*/ 464273 h 1182688"/>
              <a:gd name="connsiteX289" fmla="*/ 14298 w 2151063"/>
              <a:gd name="connsiteY289" fmla="*/ 434934 h 1182688"/>
              <a:gd name="connsiteX290" fmla="*/ 22639 w 2151063"/>
              <a:gd name="connsiteY290" fmla="*/ 406388 h 1182688"/>
              <a:gd name="connsiteX291" fmla="*/ 45674 w 2151063"/>
              <a:gd name="connsiteY291" fmla="*/ 355639 h 1182688"/>
              <a:gd name="connsiteX292" fmla="*/ 75065 w 2151063"/>
              <a:gd name="connsiteY292" fmla="*/ 311630 h 1182688"/>
              <a:gd name="connsiteX293" fmla="*/ 110413 w 2151063"/>
              <a:gd name="connsiteY293" fmla="*/ 272776 h 1182688"/>
              <a:gd name="connsiteX294" fmla="*/ 150527 w 2151063"/>
              <a:gd name="connsiteY294" fmla="*/ 239868 h 1182688"/>
              <a:gd name="connsiteX295" fmla="*/ 195407 w 2151063"/>
              <a:gd name="connsiteY295" fmla="*/ 211718 h 1182688"/>
              <a:gd name="connsiteX296" fmla="*/ 243861 w 2151063"/>
              <a:gd name="connsiteY296" fmla="*/ 188723 h 1182688"/>
              <a:gd name="connsiteX297" fmla="*/ 294699 w 2151063"/>
              <a:gd name="connsiteY297" fmla="*/ 168502 h 1182688"/>
              <a:gd name="connsiteX298" fmla="*/ 320912 w 2151063"/>
              <a:gd name="connsiteY298" fmla="*/ 160573 h 1182688"/>
              <a:gd name="connsiteX299" fmla="*/ 348317 w 2151063"/>
              <a:gd name="connsiteY299" fmla="*/ 143524 h 1182688"/>
              <a:gd name="connsiteX300" fmla="*/ 404317 w 2151063"/>
              <a:gd name="connsiteY300" fmla="*/ 112599 h 1182688"/>
              <a:gd name="connsiteX301" fmla="*/ 462701 w 2151063"/>
              <a:gd name="connsiteY301" fmla="*/ 86432 h 1182688"/>
              <a:gd name="connsiteX302" fmla="*/ 523468 w 2151063"/>
              <a:gd name="connsiteY302" fmla="*/ 64229 h 1182688"/>
              <a:gd name="connsiteX303" fmla="*/ 585029 w 2151063"/>
              <a:gd name="connsiteY303" fmla="*/ 45991 h 1182688"/>
              <a:gd name="connsiteX304" fmla="*/ 647781 w 2151063"/>
              <a:gd name="connsiteY304" fmla="*/ 30925 h 1182688"/>
              <a:gd name="connsiteX305" fmla="*/ 711328 w 2151063"/>
              <a:gd name="connsiteY305" fmla="*/ 19427 h 1182688"/>
              <a:gd name="connsiteX306" fmla="*/ 774478 w 2151063"/>
              <a:gd name="connsiteY306" fmla="*/ 10308 h 1182688"/>
              <a:gd name="connsiteX307" fmla="*/ 805854 w 2151063"/>
              <a:gd name="connsiteY307" fmla="*/ 7137 h 1182688"/>
              <a:gd name="connsiteX308" fmla="*/ 839614 w 2151063"/>
              <a:gd name="connsiteY308" fmla="*/ 4361 h 1182688"/>
              <a:gd name="connsiteX309" fmla="*/ 907927 w 2151063"/>
              <a:gd name="connsiteY309" fmla="*/ 396 h 11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151063" h="1182688">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solidFill>
            <a:schemeClr val="bg1">
              <a:lumMod val="50000"/>
            </a:schemeClr>
          </a:solidFill>
          <a:ln w="9525">
            <a:noFill/>
            <a:round/>
            <a:headEnd/>
            <a:tailEnd/>
          </a:ln>
        </p:spPr>
        <p:txBody>
          <a:bodyPr vert="horz" wrap="square" lIns="91440" tIns="45720" rIns="91440" bIns="45720" numCol="1" anchor="ctr" anchorCtr="0" compatLnSpc="1">
            <a:prstTxWarp prst="textNoShape">
              <a:avLst/>
            </a:prstTxWarp>
            <a:noAutofit/>
          </a:bodyPr>
          <a:lstStyle/>
          <a:p>
            <a:pPr algn="ctr">
              <a:lnSpc>
                <a:spcPts val="4000"/>
              </a:lnSpc>
            </a:pPr>
            <a:r>
              <a:rPr lang="en-US" sz="2400" b="1" dirty="0">
                <a:solidFill>
                  <a:schemeClr val="bg1">
                    <a:lumMod val="65000"/>
                  </a:schemeClr>
                </a:solidFill>
              </a:rPr>
              <a:t>Des postures </a:t>
            </a:r>
            <a:r>
              <a:rPr lang="en-US" sz="2400" b="1" dirty="0" err="1">
                <a:solidFill>
                  <a:schemeClr val="bg1">
                    <a:lumMod val="65000"/>
                  </a:schemeClr>
                </a:solidFill>
              </a:rPr>
              <a:t>professionnelles</a:t>
            </a:r>
            <a:r>
              <a:rPr lang="en-US" sz="2400" b="1" dirty="0">
                <a:solidFill>
                  <a:schemeClr val="bg1">
                    <a:lumMod val="65000"/>
                  </a:schemeClr>
                </a:solidFill>
              </a:rPr>
              <a:t> </a:t>
            </a:r>
          </a:p>
          <a:p>
            <a:pPr algn="ctr">
              <a:lnSpc>
                <a:spcPts val="4000"/>
              </a:lnSpc>
            </a:pPr>
            <a:r>
              <a:rPr lang="en-US" sz="2400" b="1" dirty="0">
                <a:solidFill>
                  <a:schemeClr val="bg1">
                    <a:lumMod val="65000"/>
                  </a:schemeClr>
                </a:solidFill>
              </a:rPr>
              <a:t>pour </a:t>
            </a:r>
            <a:r>
              <a:rPr lang="en-US" sz="2400" b="1" dirty="0" err="1">
                <a:solidFill>
                  <a:schemeClr val="bg1">
                    <a:lumMod val="65000"/>
                  </a:schemeClr>
                </a:solidFill>
              </a:rPr>
              <a:t>accueillir</a:t>
            </a:r>
            <a:r>
              <a:rPr lang="en-US" sz="2400" b="1" dirty="0">
                <a:solidFill>
                  <a:schemeClr val="bg1">
                    <a:lumMod val="65000"/>
                  </a:schemeClr>
                </a:solidFill>
              </a:rPr>
              <a:t> et </a:t>
            </a:r>
            <a:r>
              <a:rPr lang="en-US" sz="2400" b="1" dirty="0" err="1">
                <a:solidFill>
                  <a:schemeClr val="bg1">
                    <a:lumMod val="65000"/>
                  </a:schemeClr>
                </a:solidFill>
              </a:rPr>
              <a:t>scolariser</a:t>
            </a:r>
            <a:r>
              <a:rPr lang="en-US" sz="2400" b="1" dirty="0">
                <a:solidFill>
                  <a:schemeClr val="bg1">
                    <a:lumMod val="65000"/>
                  </a:schemeClr>
                </a:solidFill>
              </a:rPr>
              <a:t> </a:t>
            </a:r>
          </a:p>
        </p:txBody>
      </p:sp>
      <p:sp>
        <p:nvSpPr>
          <p:cNvPr id="10" name="Freeform: Shape 6">
            <a:extLst>
              <a:ext uri="{FF2B5EF4-FFF2-40B4-BE49-F238E27FC236}">
                <a16:creationId xmlns:a16="http://schemas.microsoft.com/office/drawing/2014/main" id="{1349D4F8-3455-4DFD-B299-EC7BE0B09FB4}"/>
              </a:ext>
            </a:extLst>
          </p:cNvPr>
          <p:cNvSpPr>
            <a:spLocks/>
          </p:cNvSpPr>
          <p:nvPr/>
        </p:nvSpPr>
        <p:spPr bwMode="auto">
          <a:xfrm>
            <a:off x="3999593" y="5161935"/>
            <a:ext cx="2873156" cy="1386349"/>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1"/>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dirty="0" err="1" smtClean="0">
                <a:solidFill>
                  <a:schemeClr val="accent1">
                    <a:lumMod val="75000"/>
                  </a:schemeClr>
                </a:solidFill>
              </a:rPr>
              <a:t>Autonomie</a:t>
            </a:r>
            <a:endParaRPr lang="en-US" dirty="0" smtClean="0">
              <a:solidFill>
                <a:schemeClr val="accent1">
                  <a:lumMod val="75000"/>
                </a:schemeClr>
              </a:solidFill>
            </a:endParaRPr>
          </a:p>
        </p:txBody>
      </p:sp>
      <p:sp>
        <p:nvSpPr>
          <p:cNvPr id="6" name="Freeform: Shape 24">
            <a:extLst>
              <a:ext uri="{FF2B5EF4-FFF2-40B4-BE49-F238E27FC236}">
                <a16:creationId xmlns:a16="http://schemas.microsoft.com/office/drawing/2014/main" id="{D5D926CF-0816-4E1D-AF9F-BA41BD7E60DE}"/>
              </a:ext>
            </a:extLst>
          </p:cNvPr>
          <p:cNvSpPr>
            <a:spLocks/>
          </p:cNvSpPr>
          <p:nvPr/>
        </p:nvSpPr>
        <p:spPr bwMode="auto">
          <a:xfrm>
            <a:off x="6134346" y="587860"/>
            <a:ext cx="3122023" cy="1334401"/>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dirty="0" err="1" smtClean="0">
                <a:solidFill>
                  <a:schemeClr val="bg1">
                    <a:lumMod val="50000"/>
                  </a:schemeClr>
                </a:solidFill>
              </a:rPr>
              <a:t>Postulat</a:t>
            </a:r>
            <a:r>
              <a:rPr lang="en-US" dirty="0" smtClean="0">
                <a:solidFill>
                  <a:schemeClr val="bg1">
                    <a:lumMod val="50000"/>
                  </a:schemeClr>
                </a:solidFill>
              </a:rPr>
              <a:t> </a:t>
            </a:r>
            <a:r>
              <a:rPr lang="en-US" dirty="0" err="1" smtClean="0">
                <a:solidFill>
                  <a:schemeClr val="bg1">
                    <a:lumMod val="50000"/>
                  </a:schemeClr>
                </a:solidFill>
              </a:rPr>
              <a:t>d’éducabilité</a:t>
            </a:r>
            <a:endParaRPr lang="en-US" dirty="0">
              <a:solidFill>
                <a:schemeClr val="bg1">
                  <a:lumMod val="50000"/>
                </a:schemeClr>
              </a:solidFill>
            </a:endParaRPr>
          </a:p>
        </p:txBody>
      </p:sp>
      <p:sp>
        <p:nvSpPr>
          <p:cNvPr id="7" name="Freeform: Shape 6">
            <a:extLst>
              <a:ext uri="{FF2B5EF4-FFF2-40B4-BE49-F238E27FC236}">
                <a16:creationId xmlns:a16="http://schemas.microsoft.com/office/drawing/2014/main" id="{1349D4F8-3455-4DFD-B299-EC7BE0B09FB4}"/>
              </a:ext>
            </a:extLst>
          </p:cNvPr>
          <p:cNvSpPr>
            <a:spLocks/>
          </p:cNvSpPr>
          <p:nvPr/>
        </p:nvSpPr>
        <p:spPr bwMode="auto">
          <a:xfrm>
            <a:off x="6383213" y="4946398"/>
            <a:ext cx="2873156" cy="1386349"/>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1"/>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dirty="0" smtClean="0">
                <a:solidFill>
                  <a:schemeClr val="accent1">
                    <a:lumMod val="75000"/>
                  </a:schemeClr>
                </a:solidFill>
              </a:rPr>
              <a:t>reconnaissance</a:t>
            </a:r>
          </a:p>
        </p:txBody>
      </p:sp>
      <p:sp>
        <p:nvSpPr>
          <p:cNvPr id="8" name="Bouton d'action : Personnalisé 7">
            <a:hlinkClick r:id="rId2" action="ppaction://hlinksldjump" highlightClick="1"/>
          </p:cNvPr>
          <p:cNvSpPr/>
          <p:nvPr/>
        </p:nvSpPr>
        <p:spPr>
          <a:xfrm>
            <a:off x="248193" y="6117210"/>
            <a:ext cx="679269" cy="43107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reeform: Shape 24">
            <a:extLst>
              <a:ext uri="{FF2B5EF4-FFF2-40B4-BE49-F238E27FC236}">
                <a16:creationId xmlns:a16="http://schemas.microsoft.com/office/drawing/2014/main" id="{D5D926CF-0816-4E1D-AF9F-BA41BD7E60DE}"/>
              </a:ext>
            </a:extLst>
          </p:cNvPr>
          <p:cNvSpPr>
            <a:spLocks/>
          </p:cNvSpPr>
          <p:nvPr/>
        </p:nvSpPr>
        <p:spPr bwMode="auto">
          <a:xfrm>
            <a:off x="8515993" y="805268"/>
            <a:ext cx="3122023" cy="1334401"/>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dirty="0" smtClean="0">
                <a:solidFill>
                  <a:schemeClr val="bg1">
                    <a:lumMod val="50000"/>
                  </a:schemeClr>
                </a:solidFill>
              </a:rPr>
              <a:t>non </a:t>
            </a:r>
            <a:r>
              <a:rPr lang="en-US" dirty="0" err="1" smtClean="0">
                <a:solidFill>
                  <a:schemeClr val="bg1">
                    <a:lumMod val="50000"/>
                  </a:schemeClr>
                </a:solidFill>
              </a:rPr>
              <a:t>réciprocité</a:t>
            </a:r>
            <a:endParaRPr lang="en-US" dirty="0">
              <a:solidFill>
                <a:schemeClr val="bg1">
                  <a:lumMod val="50000"/>
                </a:schemeClr>
              </a:solidFill>
            </a:endParaRPr>
          </a:p>
        </p:txBody>
      </p:sp>
    </p:spTree>
    <p:extLst>
      <p:ext uri="{BB962C8B-B14F-4D97-AF65-F5344CB8AC3E}">
        <p14:creationId xmlns:p14="http://schemas.microsoft.com/office/powerpoint/2010/main" val="1882031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5">
            <a:extLst>
              <a:ext uri="{FF2B5EF4-FFF2-40B4-BE49-F238E27FC236}">
                <a16:creationId xmlns:a16="http://schemas.microsoft.com/office/drawing/2014/main" id="{723E857F-FBD5-4F77-ABB4-248B8FCC58C6}"/>
              </a:ext>
            </a:extLst>
          </p:cNvPr>
          <p:cNvSpPr>
            <a:spLocks/>
          </p:cNvSpPr>
          <p:nvPr/>
        </p:nvSpPr>
        <p:spPr bwMode="auto">
          <a:xfrm>
            <a:off x="2825552" y="1886322"/>
            <a:ext cx="5756827" cy="2464524"/>
          </a:xfrm>
          <a:custGeom>
            <a:avLst/>
            <a:gdLst>
              <a:gd name="connsiteX0" fmla="*/ 2044671 w 2151063"/>
              <a:gd name="connsiteY0" fmla="*/ 546100 h 1182688"/>
              <a:gd name="connsiteX1" fmla="*/ 2052215 w 2151063"/>
              <a:gd name="connsiteY1" fmla="*/ 567545 h 1182688"/>
              <a:gd name="connsiteX2" fmla="*/ 2064523 w 2151063"/>
              <a:gd name="connsiteY2" fmla="*/ 611628 h 1182688"/>
              <a:gd name="connsiteX3" fmla="*/ 2072464 w 2151063"/>
              <a:gd name="connsiteY3" fmla="*/ 657298 h 1182688"/>
              <a:gd name="connsiteX4" fmla="*/ 2074847 w 2151063"/>
              <a:gd name="connsiteY4" fmla="*/ 704161 h 1182688"/>
              <a:gd name="connsiteX5" fmla="*/ 2073258 w 2151063"/>
              <a:gd name="connsiteY5" fmla="*/ 728386 h 1182688"/>
              <a:gd name="connsiteX6" fmla="*/ 2070876 w 2151063"/>
              <a:gd name="connsiteY6" fmla="*/ 758171 h 1182688"/>
              <a:gd name="connsiteX7" fmla="*/ 2056979 w 2151063"/>
              <a:gd name="connsiteY7" fmla="*/ 813771 h 1182688"/>
              <a:gd name="connsiteX8" fmla="*/ 2034745 w 2151063"/>
              <a:gd name="connsiteY8" fmla="*/ 864207 h 1182688"/>
              <a:gd name="connsiteX9" fmla="*/ 2004966 w 2151063"/>
              <a:gd name="connsiteY9" fmla="*/ 909481 h 1182688"/>
              <a:gd name="connsiteX10" fmla="*/ 1968438 w 2151063"/>
              <a:gd name="connsiteY10" fmla="*/ 949989 h 1182688"/>
              <a:gd name="connsiteX11" fmla="*/ 1926350 w 2151063"/>
              <a:gd name="connsiteY11" fmla="*/ 985731 h 1182688"/>
              <a:gd name="connsiteX12" fmla="*/ 1879102 w 2151063"/>
              <a:gd name="connsiteY12" fmla="*/ 1015913 h 1182688"/>
              <a:gd name="connsiteX13" fmla="*/ 1827882 w 2151063"/>
              <a:gd name="connsiteY13" fmla="*/ 1041330 h 1182688"/>
              <a:gd name="connsiteX14" fmla="*/ 1801280 w 2151063"/>
              <a:gd name="connsiteY14" fmla="*/ 1052053 h 1182688"/>
              <a:gd name="connsiteX15" fmla="*/ 1767928 w 2151063"/>
              <a:gd name="connsiteY15" fmla="*/ 1064364 h 1182688"/>
              <a:gd name="connsiteX16" fmla="*/ 1699239 w 2151063"/>
              <a:gd name="connsiteY16" fmla="*/ 1085015 h 1182688"/>
              <a:gd name="connsiteX17" fmla="*/ 1629358 w 2151063"/>
              <a:gd name="connsiteY17" fmla="*/ 1102092 h 1182688"/>
              <a:gd name="connsiteX18" fmla="*/ 1557889 w 2151063"/>
              <a:gd name="connsiteY18" fmla="*/ 1114801 h 1182688"/>
              <a:gd name="connsiteX19" fmla="*/ 1449892 w 2151063"/>
              <a:gd name="connsiteY19" fmla="*/ 1129892 h 1182688"/>
              <a:gd name="connsiteX20" fmla="*/ 1304969 w 2151063"/>
              <a:gd name="connsiteY20" fmla="*/ 1141012 h 1182688"/>
              <a:gd name="connsiteX21" fmla="*/ 1234692 w 2151063"/>
              <a:gd name="connsiteY21" fmla="*/ 1144189 h 1182688"/>
              <a:gd name="connsiteX22" fmla="*/ 1219604 w 2151063"/>
              <a:gd name="connsiteY22" fmla="*/ 1144586 h 1182688"/>
              <a:gd name="connsiteX23" fmla="*/ 1204913 w 2151063"/>
              <a:gd name="connsiteY23" fmla="*/ 1145380 h 1182688"/>
              <a:gd name="connsiteX24" fmla="*/ 1205310 w 2151063"/>
              <a:gd name="connsiteY24" fmla="*/ 1146969 h 1182688"/>
              <a:gd name="connsiteX25" fmla="*/ 1205310 w 2151063"/>
              <a:gd name="connsiteY25" fmla="*/ 1147763 h 1182688"/>
              <a:gd name="connsiteX26" fmla="*/ 1259309 w 2151063"/>
              <a:gd name="connsiteY26" fmla="*/ 1147366 h 1182688"/>
              <a:gd name="connsiteX27" fmla="*/ 1367306 w 2151063"/>
              <a:gd name="connsiteY27" fmla="*/ 1143792 h 1182688"/>
              <a:gd name="connsiteX28" fmla="*/ 1420908 w 2151063"/>
              <a:gd name="connsiteY28" fmla="*/ 1140615 h 1182688"/>
              <a:gd name="connsiteX29" fmla="*/ 1484832 w 2151063"/>
              <a:gd name="connsiteY29" fmla="*/ 1137040 h 1182688"/>
              <a:gd name="connsiteX30" fmla="*/ 1616256 w 2151063"/>
              <a:gd name="connsiteY30" fmla="*/ 1127906 h 1182688"/>
              <a:gd name="connsiteX31" fmla="*/ 1715915 w 2151063"/>
              <a:gd name="connsiteY31" fmla="*/ 1114404 h 1182688"/>
              <a:gd name="connsiteX32" fmla="*/ 1781031 w 2151063"/>
              <a:gd name="connsiteY32" fmla="*/ 1101298 h 1182688"/>
              <a:gd name="connsiteX33" fmla="*/ 1844558 w 2151063"/>
              <a:gd name="connsiteY33" fmla="*/ 1084618 h 1182688"/>
              <a:gd name="connsiteX34" fmla="*/ 1905307 w 2151063"/>
              <a:gd name="connsiteY34" fmla="*/ 1062379 h 1182688"/>
              <a:gd name="connsiteX35" fmla="*/ 1934291 w 2151063"/>
              <a:gd name="connsiteY35" fmla="*/ 1048876 h 1182688"/>
              <a:gd name="connsiteX36" fmla="*/ 1948982 w 2151063"/>
              <a:gd name="connsiteY36" fmla="*/ 1041727 h 1182688"/>
              <a:gd name="connsiteX37" fmla="*/ 1975584 w 2151063"/>
              <a:gd name="connsiteY37" fmla="*/ 1025445 h 1182688"/>
              <a:gd name="connsiteX38" fmla="*/ 2000201 w 2151063"/>
              <a:gd name="connsiteY38" fmla="*/ 1007176 h 1182688"/>
              <a:gd name="connsiteX39" fmla="*/ 2022436 w 2151063"/>
              <a:gd name="connsiteY39" fmla="*/ 987717 h 1182688"/>
              <a:gd name="connsiteX40" fmla="*/ 2041892 w 2151063"/>
              <a:gd name="connsiteY40" fmla="*/ 966668 h 1182688"/>
              <a:gd name="connsiteX41" fmla="*/ 2059362 w 2151063"/>
              <a:gd name="connsiteY41" fmla="*/ 943635 h 1182688"/>
              <a:gd name="connsiteX42" fmla="*/ 2074450 w 2151063"/>
              <a:gd name="connsiteY42" fmla="*/ 919409 h 1182688"/>
              <a:gd name="connsiteX43" fmla="*/ 2087155 w 2151063"/>
              <a:gd name="connsiteY43" fmla="*/ 893992 h 1182688"/>
              <a:gd name="connsiteX44" fmla="*/ 2097081 w 2151063"/>
              <a:gd name="connsiteY44" fmla="*/ 867781 h 1182688"/>
              <a:gd name="connsiteX45" fmla="*/ 2105419 w 2151063"/>
              <a:gd name="connsiteY45" fmla="*/ 840379 h 1182688"/>
              <a:gd name="connsiteX46" fmla="*/ 2112566 w 2151063"/>
              <a:gd name="connsiteY46" fmla="*/ 797885 h 1182688"/>
              <a:gd name="connsiteX47" fmla="*/ 2112963 w 2151063"/>
              <a:gd name="connsiteY47" fmla="*/ 739109 h 1182688"/>
              <a:gd name="connsiteX48" fmla="*/ 2103831 w 2151063"/>
              <a:gd name="connsiteY48" fmla="*/ 678744 h 1182688"/>
              <a:gd name="connsiteX49" fmla="*/ 2094699 w 2151063"/>
              <a:gd name="connsiteY49" fmla="*/ 648561 h 1182688"/>
              <a:gd name="connsiteX50" fmla="*/ 2084773 w 2151063"/>
              <a:gd name="connsiteY50" fmla="*/ 621159 h 1182688"/>
              <a:gd name="connsiteX51" fmla="*/ 2059362 w 2151063"/>
              <a:gd name="connsiteY51" fmla="*/ 569928 h 1182688"/>
              <a:gd name="connsiteX52" fmla="*/ 233158 w 2151063"/>
              <a:gd name="connsiteY52" fmla="*/ 230187 h 1182688"/>
              <a:gd name="connsiteX53" fmla="*/ 206541 w 2151063"/>
              <a:gd name="connsiteY53" fmla="*/ 244085 h 1182688"/>
              <a:gd name="connsiteX54" fmla="*/ 158870 w 2151063"/>
              <a:gd name="connsiteY54" fmla="*/ 277836 h 1182688"/>
              <a:gd name="connsiteX55" fmla="*/ 117952 w 2151063"/>
              <a:gd name="connsiteY55" fmla="*/ 317146 h 1182688"/>
              <a:gd name="connsiteX56" fmla="*/ 84980 w 2151063"/>
              <a:gd name="connsiteY56" fmla="*/ 362810 h 1182688"/>
              <a:gd name="connsiteX57" fmla="*/ 59953 w 2151063"/>
              <a:gd name="connsiteY57" fmla="*/ 412444 h 1182688"/>
              <a:gd name="connsiteX58" fmla="*/ 43268 w 2151063"/>
              <a:gd name="connsiteY58" fmla="*/ 466446 h 1182688"/>
              <a:gd name="connsiteX59" fmla="*/ 34925 w 2151063"/>
              <a:gd name="connsiteY59" fmla="*/ 523624 h 1182688"/>
              <a:gd name="connsiteX60" fmla="*/ 36117 w 2151063"/>
              <a:gd name="connsiteY60" fmla="*/ 582788 h 1182688"/>
              <a:gd name="connsiteX61" fmla="*/ 40090 w 2151063"/>
              <a:gd name="connsiteY61" fmla="*/ 613363 h 1182688"/>
              <a:gd name="connsiteX62" fmla="*/ 46446 w 2151063"/>
              <a:gd name="connsiteY62" fmla="*/ 643143 h 1182688"/>
              <a:gd name="connsiteX63" fmla="*/ 65117 w 2151063"/>
              <a:gd name="connsiteY63" fmla="*/ 699528 h 1182688"/>
              <a:gd name="connsiteX64" fmla="*/ 91336 w 2151063"/>
              <a:gd name="connsiteY64" fmla="*/ 753133 h 1182688"/>
              <a:gd name="connsiteX65" fmla="*/ 123514 w 2151063"/>
              <a:gd name="connsiteY65" fmla="*/ 802767 h 1182688"/>
              <a:gd name="connsiteX66" fmla="*/ 162446 w 2151063"/>
              <a:gd name="connsiteY66" fmla="*/ 848430 h 1182688"/>
              <a:gd name="connsiteX67" fmla="*/ 205350 w 2151063"/>
              <a:gd name="connsiteY67" fmla="*/ 889726 h 1182688"/>
              <a:gd name="connsiteX68" fmla="*/ 252226 w 2151063"/>
              <a:gd name="connsiteY68" fmla="*/ 927051 h 1182688"/>
              <a:gd name="connsiteX69" fmla="*/ 302281 w 2151063"/>
              <a:gd name="connsiteY69" fmla="*/ 959611 h 1182688"/>
              <a:gd name="connsiteX70" fmla="*/ 328103 w 2151063"/>
              <a:gd name="connsiteY70" fmla="*/ 973906 h 1182688"/>
              <a:gd name="connsiteX71" fmla="*/ 356308 w 2151063"/>
              <a:gd name="connsiteY71" fmla="*/ 988994 h 1182688"/>
              <a:gd name="connsiteX72" fmla="*/ 414706 w 2151063"/>
              <a:gd name="connsiteY72" fmla="*/ 1014010 h 1182688"/>
              <a:gd name="connsiteX73" fmla="*/ 444500 w 2151063"/>
              <a:gd name="connsiteY73" fmla="*/ 1025525 h 1182688"/>
              <a:gd name="connsiteX74" fmla="*/ 419076 w 2151063"/>
              <a:gd name="connsiteY74" fmla="*/ 1013613 h 1182688"/>
              <a:gd name="connsiteX75" fmla="*/ 371007 w 2151063"/>
              <a:gd name="connsiteY75" fmla="*/ 988597 h 1182688"/>
              <a:gd name="connsiteX76" fmla="*/ 347171 w 2151063"/>
              <a:gd name="connsiteY76" fmla="*/ 973906 h 1182688"/>
              <a:gd name="connsiteX77" fmla="*/ 322541 w 2151063"/>
              <a:gd name="connsiteY77" fmla="*/ 958420 h 1182688"/>
              <a:gd name="connsiteX78" fmla="*/ 274473 w 2151063"/>
              <a:gd name="connsiteY78" fmla="*/ 922683 h 1182688"/>
              <a:gd name="connsiteX79" fmla="*/ 229583 w 2151063"/>
              <a:gd name="connsiteY79" fmla="*/ 882579 h 1182688"/>
              <a:gd name="connsiteX80" fmla="*/ 189459 w 2151063"/>
              <a:gd name="connsiteY80" fmla="*/ 838106 h 1182688"/>
              <a:gd name="connsiteX81" fmla="*/ 154103 w 2151063"/>
              <a:gd name="connsiteY81" fmla="*/ 790458 h 1182688"/>
              <a:gd name="connsiteX82" fmla="*/ 124706 w 2151063"/>
              <a:gd name="connsiteY82" fmla="*/ 738838 h 1182688"/>
              <a:gd name="connsiteX83" fmla="*/ 102062 w 2151063"/>
              <a:gd name="connsiteY83" fmla="*/ 683645 h 1182688"/>
              <a:gd name="connsiteX84" fmla="*/ 86966 w 2151063"/>
              <a:gd name="connsiteY84" fmla="*/ 625672 h 1182688"/>
              <a:gd name="connsiteX85" fmla="*/ 83391 w 2151063"/>
              <a:gd name="connsiteY85" fmla="*/ 595892 h 1182688"/>
              <a:gd name="connsiteX86" fmla="*/ 81405 w 2151063"/>
              <a:gd name="connsiteY86" fmla="*/ 569685 h 1182688"/>
              <a:gd name="connsiteX87" fmla="*/ 83391 w 2151063"/>
              <a:gd name="connsiteY87" fmla="*/ 518462 h 1182688"/>
              <a:gd name="connsiteX88" fmla="*/ 92131 w 2151063"/>
              <a:gd name="connsiteY88" fmla="*/ 468828 h 1182688"/>
              <a:gd name="connsiteX89" fmla="*/ 106829 w 2151063"/>
              <a:gd name="connsiteY89" fmla="*/ 419591 h 1182688"/>
              <a:gd name="connsiteX90" fmla="*/ 127089 w 2151063"/>
              <a:gd name="connsiteY90" fmla="*/ 373531 h 1182688"/>
              <a:gd name="connsiteX91" fmla="*/ 152117 w 2151063"/>
              <a:gd name="connsiteY91" fmla="*/ 329058 h 1182688"/>
              <a:gd name="connsiteX92" fmla="*/ 181911 w 2151063"/>
              <a:gd name="connsiteY92" fmla="*/ 287366 h 1182688"/>
              <a:gd name="connsiteX93" fmla="*/ 215281 w 2151063"/>
              <a:gd name="connsiteY93" fmla="*/ 248452 h 1182688"/>
              <a:gd name="connsiteX94" fmla="*/ 950292 w 2151063"/>
              <a:gd name="connsiteY94" fmla="*/ 112712 h 1182688"/>
              <a:gd name="connsiteX95" fmla="*/ 822075 w 2151063"/>
              <a:gd name="connsiteY95" fmla="*/ 115489 h 1182688"/>
              <a:gd name="connsiteX96" fmla="*/ 758561 w 2151063"/>
              <a:gd name="connsiteY96" fmla="*/ 119456 h 1182688"/>
              <a:gd name="connsiteX97" fmla="*/ 705369 w 2151063"/>
              <a:gd name="connsiteY97" fmla="*/ 124217 h 1182688"/>
              <a:gd name="connsiteX98" fmla="*/ 597397 w 2151063"/>
              <a:gd name="connsiteY98" fmla="*/ 136118 h 1182688"/>
              <a:gd name="connsiteX99" fmla="*/ 488631 w 2151063"/>
              <a:gd name="connsiteY99" fmla="*/ 153574 h 1182688"/>
              <a:gd name="connsiteX100" fmla="*/ 381849 w 2151063"/>
              <a:gd name="connsiteY100" fmla="*/ 178170 h 1182688"/>
              <a:gd name="connsiteX101" fmla="*/ 329848 w 2151063"/>
              <a:gd name="connsiteY101" fmla="*/ 193643 h 1182688"/>
              <a:gd name="connsiteX102" fmla="*/ 309206 w 2151063"/>
              <a:gd name="connsiteY102" fmla="*/ 208321 h 1182688"/>
              <a:gd name="connsiteX103" fmla="*/ 270304 w 2151063"/>
              <a:gd name="connsiteY103" fmla="*/ 239662 h 1182688"/>
              <a:gd name="connsiteX104" fmla="*/ 234181 w 2151063"/>
              <a:gd name="connsiteY104" fmla="*/ 274970 h 1182688"/>
              <a:gd name="connsiteX105" fmla="*/ 201631 w 2151063"/>
              <a:gd name="connsiteY105" fmla="*/ 313848 h 1182688"/>
              <a:gd name="connsiteX106" fmla="*/ 186943 w 2151063"/>
              <a:gd name="connsiteY106" fmla="*/ 334874 h 1182688"/>
              <a:gd name="connsiteX107" fmla="*/ 169080 w 2151063"/>
              <a:gd name="connsiteY107" fmla="*/ 362248 h 1182688"/>
              <a:gd name="connsiteX108" fmla="*/ 142087 w 2151063"/>
              <a:gd name="connsiteY108" fmla="*/ 418185 h 1182688"/>
              <a:gd name="connsiteX109" fmla="*/ 124621 w 2151063"/>
              <a:gd name="connsiteY109" fmla="*/ 475709 h 1182688"/>
              <a:gd name="connsiteX110" fmla="*/ 115888 w 2151063"/>
              <a:gd name="connsiteY110" fmla="*/ 534423 h 1182688"/>
              <a:gd name="connsiteX111" fmla="*/ 115888 w 2151063"/>
              <a:gd name="connsiteY111" fmla="*/ 593534 h 1182688"/>
              <a:gd name="connsiteX112" fmla="*/ 125415 w 2151063"/>
              <a:gd name="connsiteY112" fmla="*/ 652249 h 1182688"/>
              <a:gd name="connsiteX113" fmla="*/ 144469 w 2151063"/>
              <a:gd name="connsiteY113" fmla="*/ 709773 h 1182688"/>
              <a:gd name="connsiteX114" fmla="*/ 172256 w 2151063"/>
              <a:gd name="connsiteY114" fmla="*/ 765313 h 1182688"/>
              <a:gd name="connsiteX115" fmla="*/ 189722 w 2151063"/>
              <a:gd name="connsiteY115" fmla="*/ 792290 h 1182688"/>
              <a:gd name="connsiteX116" fmla="*/ 209570 w 2151063"/>
              <a:gd name="connsiteY116" fmla="*/ 818870 h 1182688"/>
              <a:gd name="connsiteX117" fmla="*/ 252044 w 2151063"/>
              <a:gd name="connsiteY117" fmla="*/ 866080 h 1182688"/>
              <a:gd name="connsiteX118" fmla="*/ 300076 w 2151063"/>
              <a:gd name="connsiteY118" fmla="*/ 908132 h 1182688"/>
              <a:gd name="connsiteX119" fmla="*/ 352077 w 2151063"/>
              <a:gd name="connsiteY119" fmla="*/ 944630 h 1182688"/>
              <a:gd name="connsiteX120" fmla="*/ 407651 w 2151063"/>
              <a:gd name="connsiteY120" fmla="*/ 976764 h 1182688"/>
              <a:gd name="connsiteX121" fmla="*/ 465210 w 2151063"/>
              <a:gd name="connsiteY121" fmla="*/ 1004931 h 1182688"/>
              <a:gd name="connsiteX122" fmla="*/ 524754 w 2151063"/>
              <a:gd name="connsiteY122" fmla="*/ 1029131 h 1182688"/>
              <a:gd name="connsiteX123" fmla="*/ 585488 w 2151063"/>
              <a:gd name="connsiteY123" fmla="*/ 1050157 h 1182688"/>
              <a:gd name="connsiteX124" fmla="*/ 616054 w 2151063"/>
              <a:gd name="connsiteY124" fmla="*/ 1059281 h 1182688"/>
              <a:gd name="connsiteX125" fmla="*/ 666467 w 2151063"/>
              <a:gd name="connsiteY125" fmla="*/ 1074753 h 1182688"/>
              <a:gd name="connsiteX126" fmla="*/ 717675 w 2151063"/>
              <a:gd name="connsiteY126" fmla="*/ 1089432 h 1182688"/>
              <a:gd name="connsiteX127" fmla="*/ 795875 w 2151063"/>
              <a:gd name="connsiteY127" fmla="*/ 1098953 h 1182688"/>
              <a:gd name="connsiteX128" fmla="*/ 873282 w 2151063"/>
              <a:gd name="connsiteY128" fmla="*/ 1105697 h 1182688"/>
              <a:gd name="connsiteX129" fmla="*/ 943940 w 2151063"/>
              <a:gd name="connsiteY129" fmla="*/ 1111251 h 1182688"/>
              <a:gd name="connsiteX130" fmla="*/ 1085654 w 2151063"/>
              <a:gd name="connsiteY130" fmla="*/ 1116012 h 1182688"/>
              <a:gd name="connsiteX131" fmla="*/ 1227765 w 2151063"/>
              <a:gd name="connsiteY131" fmla="*/ 1113632 h 1182688"/>
              <a:gd name="connsiteX132" fmla="*/ 1369081 w 2151063"/>
              <a:gd name="connsiteY132" fmla="*/ 1103714 h 1182688"/>
              <a:gd name="connsiteX133" fmla="*/ 1440136 w 2151063"/>
              <a:gd name="connsiteY133" fmla="*/ 1096176 h 1182688"/>
              <a:gd name="connsiteX134" fmla="*/ 1498886 w 2151063"/>
              <a:gd name="connsiteY134" fmla="*/ 1089432 h 1182688"/>
              <a:gd name="connsiteX135" fmla="*/ 1589392 w 2151063"/>
              <a:gd name="connsiteY135" fmla="*/ 1075944 h 1182688"/>
              <a:gd name="connsiteX136" fmla="*/ 1650127 w 2151063"/>
              <a:gd name="connsiteY136" fmla="*/ 1064439 h 1182688"/>
              <a:gd name="connsiteX137" fmla="*/ 1709670 w 2151063"/>
              <a:gd name="connsiteY137" fmla="*/ 1050554 h 1182688"/>
              <a:gd name="connsiteX138" fmla="*/ 1768420 w 2151063"/>
              <a:gd name="connsiteY138" fmla="*/ 1032701 h 1182688"/>
              <a:gd name="connsiteX139" fmla="*/ 1824391 w 2151063"/>
              <a:gd name="connsiteY139" fmla="*/ 1010088 h 1182688"/>
              <a:gd name="connsiteX140" fmla="*/ 1877980 w 2151063"/>
              <a:gd name="connsiteY140" fmla="*/ 981921 h 1182688"/>
              <a:gd name="connsiteX141" fmla="*/ 1902988 w 2151063"/>
              <a:gd name="connsiteY141" fmla="*/ 965259 h 1182688"/>
              <a:gd name="connsiteX142" fmla="*/ 1916485 w 2151063"/>
              <a:gd name="connsiteY142" fmla="*/ 956135 h 1182688"/>
              <a:gd name="connsiteX143" fmla="*/ 1941890 w 2151063"/>
              <a:gd name="connsiteY143" fmla="*/ 935109 h 1182688"/>
              <a:gd name="connsiteX144" fmla="*/ 1963723 w 2151063"/>
              <a:gd name="connsiteY144" fmla="*/ 912099 h 1182688"/>
              <a:gd name="connsiteX145" fmla="*/ 1982777 w 2151063"/>
              <a:gd name="connsiteY145" fmla="*/ 887899 h 1182688"/>
              <a:gd name="connsiteX146" fmla="*/ 1999449 w 2151063"/>
              <a:gd name="connsiteY146" fmla="*/ 862113 h 1182688"/>
              <a:gd name="connsiteX147" fmla="*/ 2013342 w 2151063"/>
              <a:gd name="connsiteY147" fmla="*/ 834739 h 1182688"/>
              <a:gd name="connsiteX148" fmla="*/ 2024457 w 2151063"/>
              <a:gd name="connsiteY148" fmla="*/ 806572 h 1182688"/>
              <a:gd name="connsiteX149" fmla="*/ 2032793 w 2151063"/>
              <a:gd name="connsiteY149" fmla="*/ 777612 h 1182688"/>
              <a:gd name="connsiteX150" fmla="*/ 2038351 w 2151063"/>
              <a:gd name="connsiteY150" fmla="*/ 747858 h 1182688"/>
              <a:gd name="connsiteX151" fmla="*/ 2041526 w 2151063"/>
              <a:gd name="connsiteY151" fmla="*/ 717707 h 1182688"/>
              <a:gd name="connsiteX152" fmla="*/ 2041526 w 2151063"/>
              <a:gd name="connsiteY152" fmla="*/ 671291 h 1182688"/>
              <a:gd name="connsiteX153" fmla="*/ 2032396 w 2151063"/>
              <a:gd name="connsiteY153" fmla="*/ 609403 h 1182688"/>
              <a:gd name="connsiteX154" fmla="*/ 2013342 w 2151063"/>
              <a:gd name="connsiteY154" fmla="*/ 548705 h 1182688"/>
              <a:gd name="connsiteX155" fmla="*/ 1999846 w 2151063"/>
              <a:gd name="connsiteY155" fmla="*/ 519745 h 1182688"/>
              <a:gd name="connsiteX156" fmla="*/ 1988731 w 2151063"/>
              <a:gd name="connsiteY156" fmla="*/ 497925 h 1182688"/>
              <a:gd name="connsiteX157" fmla="*/ 1962929 w 2151063"/>
              <a:gd name="connsiteY157" fmla="*/ 456667 h 1182688"/>
              <a:gd name="connsiteX158" fmla="*/ 1948241 w 2151063"/>
              <a:gd name="connsiteY158" fmla="*/ 437227 h 1182688"/>
              <a:gd name="connsiteX159" fmla="*/ 1925615 w 2151063"/>
              <a:gd name="connsiteY159" fmla="*/ 417788 h 1182688"/>
              <a:gd name="connsiteX160" fmla="*/ 1877980 w 2151063"/>
              <a:gd name="connsiteY160" fmla="*/ 381687 h 1182688"/>
              <a:gd name="connsiteX161" fmla="*/ 1827963 w 2151063"/>
              <a:gd name="connsiteY161" fmla="*/ 348759 h 1182688"/>
              <a:gd name="connsiteX162" fmla="*/ 1776756 w 2151063"/>
              <a:gd name="connsiteY162" fmla="*/ 319005 h 1182688"/>
              <a:gd name="connsiteX163" fmla="*/ 1750954 w 2151063"/>
              <a:gd name="connsiteY163" fmla="*/ 305120 h 1182688"/>
              <a:gd name="connsiteX164" fmla="*/ 1722373 w 2151063"/>
              <a:gd name="connsiteY164" fmla="*/ 290838 h 1182688"/>
              <a:gd name="connsiteX165" fmla="*/ 1664417 w 2151063"/>
              <a:gd name="connsiteY165" fmla="*/ 263068 h 1182688"/>
              <a:gd name="connsiteX166" fmla="*/ 1575896 w 2151063"/>
              <a:gd name="connsiteY166" fmla="*/ 225777 h 1182688"/>
              <a:gd name="connsiteX167" fmla="*/ 1454824 w 2151063"/>
              <a:gd name="connsiteY167" fmla="*/ 185708 h 1182688"/>
              <a:gd name="connsiteX168" fmla="*/ 1330973 w 2151063"/>
              <a:gd name="connsiteY168" fmla="*/ 154367 h 1182688"/>
              <a:gd name="connsiteX169" fmla="*/ 1205535 w 2151063"/>
              <a:gd name="connsiteY169" fmla="*/ 132548 h 1182688"/>
              <a:gd name="connsiteX170" fmla="*/ 1077715 w 2151063"/>
              <a:gd name="connsiteY170" fmla="*/ 118663 h 1182688"/>
              <a:gd name="connsiteX171" fmla="*/ 970360 w 2151063"/>
              <a:gd name="connsiteY171" fmla="*/ 31750 h 1182688"/>
              <a:gd name="connsiteX172" fmla="*/ 905670 w 2151063"/>
              <a:gd name="connsiteY172" fmla="*/ 32146 h 1182688"/>
              <a:gd name="connsiteX173" fmla="*/ 840582 w 2151063"/>
              <a:gd name="connsiteY173" fmla="*/ 35712 h 1182688"/>
              <a:gd name="connsiteX174" fmla="*/ 775891 w 2151063"/>
              <a:gd name="connsiteY174" fmla="*/ 41654 h 1182688"/>
              <a:gd name="connsiteX175" fmla="*/ 711994 w 2151063"/>
              <a:gd name="connsiteY175" fmla="*/ 51559 h 1182688"/>
              <a:gd name="connsiteX176" fmla="*/ 648098 w 2151063"/>
              <a:gd name="connsiteY176" fmla="*/ 64236 h 1182688"/>
              <a:gd name="connsiteX177" fmla="*/ 616744 w 2151063"/>
              <a:gd name="connsiteY177" fmla="*/ 71764 h 1182688"/>
              <a:gd name="connsiteX178" fmla="*/ 574279 w 2151063"/>
              <a:gd name="connsiteY178" fmla="*/ 82856 h 1182688"/>
              <a:gd name="connsiteX179" fmla="*/ 490538 w 2151063"/>
              <a:gd name="connsiteY179" fmla="*/ 110985 h 1182688"/>
              <a:gd name="connsiteX180" fmla="*/ 449263 w 2151063"/>
              <a:gd name="connsiteY180" fmla="*/ 128020 h 1182688"/>
              <a:gd name="connsiteX181" fmla="*/ 508794 w 2151063"/>
              <a:gd name="connsiteY181" fmla="*/ 115739 h 1182688"/>
              <a:gd name="connsiteX182" fmla="*/ 629048 w 2151063"/>
              <a:gd name="connsiteY182" fmla="*/ 96326 h 1182688"/>
              <a:gd name="connsiteX183" fmla="*/ 750491 w 2151063"/>
              <a:gd name="connsiteY183" fmla="*/ 83253 h 1182688"/>
              <a:gd name="connsiteX184" fmla="*/ 872729 w 2151063"/>
              <a:gd name="connsiteY184" fmla="*/ 77310 h 1182688"/>
              <a:gd name="connsiteX185" fmla="*/ 933451 w 2151063"/>
              <a:gd name="connsiteY185" fmla="*/ 76914 h 1182688"/>
              <a:gd name="connsiteX186" fmla="*/ 1003301 w 2151063"/>
              <a:gd name="connsiteY186" fmla="*/ 77706 h 1182688"/>
              <a:gd name="connsiteX187" fmla="*/ 1142207 w 2151063"/>
              <a:gd name="connsiteY187" fmla="*/ 87611 h 1182688"/>
              <a:gd name="connsiteX188" fmla="*/ 1245395 w 2151063"/>
              <a:gd name="connsiteY188" fmla="*/ 101873 h 1182688"/>
              <a:gd name="connsiteX189" fmla="*/ 1314451 w 2151063"/>
              <a:gd name="connsiteY189" fmla="*/ 114154 h 1182688"/>
              <a:gd name="connsiteX190" fmla="*/ 1382317 w 2151063"/>
              <a:gd name="connsiteY190" fmla="*/ 129209 h 1182688"/>
              <a:gd name="connsiteX191" fmla="*/ 1449785 w 2151063"/>
              <a:gd name="connsiteY191" fmla="*/ 146640 h 1182688"/>
              <a:gd name="connsiteX192" fmla="*/ 1483123 w 2151063"/>
              <a:gd name="connsiteY192" fmla="*/ 156148 h 1182688"/>
              <a:gd name="connsiteX193" fmla="*/ 1547417 w 2151063"/>
              <a:gd name="connsiteY193" fmla="*/ 176750 h 1182688"/>
              <a:gd name="connsiteX194" fmla="*/ 1643064 w 2151063"/>
              <a:gd name="connsiteY194" fmla="*/ 213197 h 1182688"/>
              <a:gd name="connsiteX195" fmla="*/ 1705770 w 2151063"/>
              <a:gd name="connsiteY195" fmla="*/ 240533 h 1182688"/>
              <a:gd name="connsiteX196" fmla="*/ 1736726 w 2151063"/>
              <a:gd name="connsiteY196" fmla="*/ 255588 h 1182688"/>
              <a:gd name="connsiteX197" fmla="*/ 1709342 w 2151063"/>
              <a:gd name="connsiteY197" fmla="*/ 238949 h 1182688"/>
              <a:gd name="connsiteX198" fmla="*/ 1653382 w 2151063"/>
              <a:gd name="connsiteY198" fmla="*/ 208047 h 1182688"/>
              <a:gd name="connsiteX199" fmla="*/ 1625601 w 2151063"/>
              <a:gd name="connsiteY199" fmla="*/ 193785 h 1182688"/>
              <a:gd name="connsiteX200" fmla="*/ 1596232 w 2151063"/>
              <a:gd name="connsiteY200" fmla="*/ 179523 h 1182688"/>
              <a:gd name="connsiteX201" fmla="*/ 1537495 w 2151063"/>
              <a:gd name="connsiteY201" fmla="*/ 152583 h 1182688"/>
              <a:gd name="connsiteX202" fmla="*/ 1477567 w 2151063"/>
              <a:gd name="connsiteY202" fmla="*/ 128416 h 1182688"/>
              <a:gd name="connsiteX203" fmla="*/ 1416448 w 2151063"/>
              <a:gd name="connsiteY203" fmla="*/ 107023 h 1182688"/>
              <a:gd name="connsiteX204" fmla="*/ 1354139 w 2151063"/>
              <a:gd name="connsiteY204" fmla="*/ 88007 h 1182688"/>
              <a:gd name="connsiteX205" fmla="*/ 1291432 w 2151063"/>
              <a:gd name="connsiteY205" fmla="*/ 72160 h 1182688"/>
              <a:gd name="connsiteX206" fmla="*/ 1227932 w 2151063"/>
              <a:gd name="connsiteY206" fmla="*/ 58294 h 1182688"/>
              <a:gd name="connsiteX207" fmla="*/ 1163638 w 2151063"/>
              <a:gd name="connsiteY207" fmla="*/ 47597 h 1182688"/>
              <a:gd name="connsiteX208" fmla="*/ 1099345 w 2151063"/>
              <a:gd name="connsiteY208" fmla="*/ 39277 h 1182688"/>
              <a:gd name="connsiteX209" fmla="*/ 1034654 w 2151063"/>
              <a:gd name="connsiteY209" fmla="*/ 34127 h 1182688"/>
              <a:gd name="connsiteX210" fmla="*/ 976240 w 2151063"/>
              <a:gd name="connsiteY210" fmla="*/ 0 h 1182688"/>
              <a:gd name="connsiteX211" fmla="*/ 1045347 w 2151063"/>
              <a:gd name="connsiteY211" fmla="*/ 3172 h 1182688"/>
              <a:gd name="connsiteX212" fmla="*/ 1114851 w 2151063"/>
              <a:gd name="connsiteY212" fmla="*/ 8723 h 1182688"/>
              <a:gd name="connsiteX213" fmla="*/ 1183959 w 2151063"/>
              <a:gd name="connsiteY213" fmla="*/ 18238 h 1182688"/>
              <a:gd name="connsiteX214" fmla="*/ 1252669 w 2151063"/>
              <a:gd name="connsiteY214" fmla="*/ 30529 h 1182688"/>
              <a:gd name="connsiteX215" fmla="*/ 1321379 w 2151063"/>
              <a:gd name="connsiteY215" fmla="*/ 45198 h 1182688"/>
              <a:gd name="connsiteX216" fmla="*/ 1389295 w 2151063"/>
              <a:gd name="connsiteY216" fmla="*/ 63833 h 1182688"/>
              <a:gd name="connsiteX217" fmla="*/ 1455622 w 2151063"/>
              <a:gd name="connsiteY217" fmla="*/ 85242 h 1182688"/>
              <a:gd name="connsiteX218" fmla="*/ 1521154 w 2151063"/>
              <a:gd name="connsiteY218" fmla="*/ 109427 h 1182688"/>
              <a:gd name="connsiteX219" fmla="*/ 1585496 w 2151063"/>
              <a:gd name="connsiteY219" fmla="*/ 136784 h 1182688"/>
              <a:gd name="connsiteX220" fmla="*/ 1647851 w 2151063"/>
              <a:gd name="connsiteY220" fmla="*/ 166916 h 1182688"/>
              <a:gd name="connsiteX221" fmla="*/ 1707823 w 2151063"/>
              <a:gd name="connsiteY221" fmla="*/ 200617 h 1182688"/>
              <a:gd name="connsiteX222" fmla="*/ 1766604 w 2151063"/>
              <a:gd name="connsiteY222" fmla="*/ 237093 h 1182688"/>
              <a:gd name="connsiteX223" fmla="*/ 1822605 w 2151063"/>
              <a:gd name="connsiteY223" fmla="*/ 275947 h 1182688"/>
              <a:gd name="connsiteX224" fmla="*/ 1849613 w 2151063"/>
              <a:gd name="connsiteY224" fmla="*/ 296961 h 1182688"/>
              <a:gd name="connsiteX225" fmla="*/ 1875826 w 2151063"/>
              <a:gd name="connsiteY225" fmla="*/ 317974 h 1182688"/>
              <a:gd name="connsiteX226" fmla="*/ 1924280 w 2151063"/>
              <a:gd name="connsiteY226" fmla="*/ 364362 h 1182688"/>
              <a:gd name="connsiteX227" fmla="*/ 1946919 w 2151063"/>
              <a:gd name="connsiteY227" fmla="*/ 388943 h 1182688"/>
              <a:gd name="connsiteX228" fmla="*/ 1957642 w 2151063"/>
              <a:gd name="connsiteY228" fmla="*/ 398458 h 1182688"/>
              <a:gd name="connsiteX229" fmla="*/ 1968366 w 2151063"/>
              <a:gd name="connsiteY229" fmla="*/ 407577 h 1182688"/>
              <a:gd name="connsiteX230" fmla="*/ 1991004 w 2151063"/>
              <a:gd name="connsiteY230" fmla="*/ 428194 h 1182688"/>
              <a:gd name="connsiteX231" fmla="*/ 2032707 w 2151063"/>
              <a:gd name="connsiteY231" fmla="*/ 472203 h 1182688"/>
              <a:gd name="connsiteX232" fmla="*/ 2069247 w 2151063"/>
              <a:gd name="connsiteY232" fmla="*/ 520177 h 1182688"/>
              <a:gd name="connsiteX233" fmla="*/ 2100226 w 2151063"/>
              <a:gd name="connsiteY233" fmla="*/ 572115 h 1182688"/>
              <a:gd name="connsiteX234" fmla="*/ 2124850 w 2151063"/>
              <a:gd name="connsiteY234" fmla="*/ 626432 h 1182688"/>
              <a:gd name="connsiteX235" fmla="*/ 2142325 w 2151063"/>
              <a:gd name="connsiteY235" fmla="*/ 683525 h 1182688"/>
              <a:gd name="connsiteX236" fmla="*/ 2151063 w 2151063"/>
              <a:gd name="connsiteY236" fmla="*/ 742600 h 1182688"/>
              <a:gd name="connsiteX237" fmla="*/ 2151063 w 2151063"/>
              <a:gd name="connsiteY237" fmla="*/ 803261 h 1182688"/>
              <a:gd name="connsiteX238" fmla="*/ 2147091 w 2151063"/>
              <a:gd name="connsiteY238" fmla="*/ 834186 h 1182688"/>
              <a:gd name="connsiteX239" fmla="*/ 2144311 w 2151063"/>
              <a:gd name="connsiteY239" fmla="*/ 848855 h 1182688"/>
              <a:gd name="connsiteX240" fmla="*/ 2136765 w 2151063"/>
              <a:gd name="connsiteY240" fmla="*/ 878195 h 1182688"/>
              <a:gd name="connsiteX241" fmla="*/ 2126439 w 2151063"/>
              <a:gd name="connsiteY241" fmla="*/ 905551 h 1182688"/>
              <a:gd name="connsiteX242" fmla="*/ 2114524 w 2151063"/>
              <a:gd name="connsiteY242" fmla="*/ 931322 h 1182688"/>
              <a:gd name="connsiteX243" fmla="*/ 2092282 w 2151063"/>
              <a:gd name="connsiteY243" fmla="*/ 966609 h 1182688"/>
              <a:gd name="connsiteX244" fmla="*/ 2055743 w 2151063"/>
              <a:gd name="connsiteY244" fmla="*/ 1008239 h 1182688"/>
              <a:gd name="connsiteX245" fmla="*/ 2013246 w 2151063"/>
              <a:gd name="connsiteY245" fmla="*/ 1043921 h 1182688"/>
              <a:gd name="connsiteX246" fmla="*/ 1964791 w 2151063"/>
              <a:gd name="connsiteY246" fmla="*/ 1074054 h 1182688"/>
              <a:gd name="connsiteX247" fmla="*/ 1912762 w 2151063"/>
              <a:gd name="connsiteY247" fmla="*/ 1098239 h 1182688"/>
              <a:gd name="connsiteX248" fmla="*/ 1857556 w 2151063"/>
              <a:gd name="connsiteY248" fmla="*/ 1117666 h 1182688"/>
              <a:gd name="connsiteX249" fmla="*/ 1829754 w 2151063"/>
              <a:gd name="connsiteY249" fmla="*/ 1125596 h 1182688"/>
              <a:gd name="connsiteX250" fmla="*/ 1792817 w 2151063"/>
              <a:gd name="connsiteY250" fmla="*/ 1134318 h 1182688"/>
              <a:gd name="connsiteX251" fmla="*/ 1717753 w 2151063"/>
              <a:gd name="connsiteY251" fmla="*/ 1148988 h 1182688"/>
              <a:gd name="connsiteX252" fmla="*/ 1641894 w 2151063"/>
              <a:gd name="connsiteY252" fmla="*/ 1160882 h 1182688"/>
              <a:gd name="connsiteX253" fmla="*/ 1565240 w 2151063"/>
              <a:gd name="connsiteY253" fmla="*/ 1169208 h 1182688"/>
              <a:gd name="connsiteX254" fmla="*/ 1450061 w 2151063"/>
              <a:gd name="connsiteY254" fmla="*/ 1177930 h 1182688"/>
              <a:gd name="connsiteX255" fmla="*/ 1295960 w 2151063"/>
              <a:gd name="connsiteY255" fmla="*/ 1181895 h 1182688"/>
              <a:gd name="connsiteX256" fmla="*/ 1219704 w 2151063"/>
              <a:gd name="connsiteY256" fmla="*/ 1182688 h 1182688"/>
              <a:gd name="connsiteX257" fmla="*/ 1137093 w 2151063"/>
              <a:gd name="connsiteY257" fmla="*/ 1182688 h 1182688"/>
              <a:gd name="connsiteX258" fmla="*/ 971076 w 2151063"/>
              <a:gd name="connsiteY258" fmla="*/ 1177930 h 1182688"/>
              <a:gd name="connsiteX259" fmla="*/ 723243 w 2151063"/>
              <a:gd name="connsiteY259" fmla="*/ 1163657 h 1182688"/>
              <a:gd name="connsiteX260" fmla="*/ 558021 w 2151063"/>
              <a:gd name="connsiteY260" fmla="*/ 1150177 h 1182688"/>
              <a:gd name="connsiteX261" fmla="*/ 552064 w 2151063"/>
              <a:gd name="connsiteY261" fmla="*/ 1148988 h 1182688"/>
              <a:gd name="connsiteX262" fmla="*/ 546504 w 2151063"/>
              <a:gd name="connsiteY262" fmla="*/ 1141851 h 1182688"/>
              <a:gd name="connsiteX263" fmla="*/ 546504 w 2151063"/>
              <a:gd name="connsiteY263" fmla="*/ 1132732 h 1182688"/>
              <a:gd name="connsiteX264" fmla="*/ 552064 w 2151063"/>
              <a:gd name="connsiteY264" fmla="*/ 1125992 h 1182688"/>
              <a:gd name="connsiteX265" fmla="*/ 558021 w 2151063"/>
              <a:gd name="connsiteY265" fmla="*/ 1125596 h 1182688"/>
              <a:gd name="connsiteX266" fmla="*/ 679555 w 2151063"/>
              <a:gd name="connsiteY266" fmla="*/ 1131146 h 1182688"/>
              <a:gd name="connsiteX267" fmla="*/ 801486 w 2151063"/>
              <a:gd name="connsiteY267" fmla="*/ 1136697 h 1182688"/>
              <a:gd name="connsiteX268" fmla="*/ 774081 w 2151063"/>
              <a:gd name="connsiteY268" fmla="*/ 1130750 h 1182688"/>
              <a:gd name="connsiteX269" fmla="*/ 747471 w 2151063"/>
              <a:gd name="connsiteY269" fmla="*/ 1124010 h 1182688"/>
              <a:gd name="connsiteX270" fmla="*/ 680349 w 2151063"/>
              <a:gd name="connsiteY270" fmla="*/ 1114494 h 1182688"/>
              <a:gd name="connsiteX271" fmla="*/ 614419 w 2151063"/>
              <a:gd name="connsiteY271" fmla="*/ 1102996 h 1182688"/>
              <a:gd name="connsiteX272" fmla="*/ 581057 w 2151063"/>
              <a:gd name="connsiteY272" fmla="*/ 1096256 h 1182688"/>
              <a:gd name="connsiteX273" fmla="*/ 515127 w 2151063"/>
              <a:gd name="connsiteY273" fmla="*/ 1079604 h 1182688"/>
              <a:gd name="connsiteX274" fmla="*/ 450389 w 2151063"/>
              <a:gd name="connsiteY274" fmla="*/ 1060177 h 1182688"/>
              <a:gd name="connsiteX275" fmla="*/ 386445 w 2151063"/>
              <a:gd name="connsiteY275" fmla="*/ 1036388 h 1182688"/>
              <a:gd name="connsiteX276" fmla="*/ 325281 w 2151063"/>
              <a:gd name="connsiteY276" fmla="*/ 1007842 h 1182688"/>
              <a:gd name="connsiteX277" fmla="*/ 266500 w 2151063"/>
              <a:gd name="connsiteY277" fmla="*/ 974935 h 1182688"/>
              <a:gd name="connsiteX278" fmla="*/ 210896 w 2151063"/>
              <a:gd name="connsiteY278" fmla="*/ 936476 h 1182688"/>
              <a:gd name="connsiteX279" fmla="*/ 159265 w 2151063"/>
              <a:gd name="connsiteY279" fmla="*/ 891675 h 1182688"/>
              <a:gd name="connsiteX280" fmla="*/ 135832 w 2151063"/>
              <a:gd name="connsiteY280" fmla="*/ 867093 h 1182688"/>
              <a:gd name="connsiteX281" fmla="*/ 116370 w 2151063"/>
              <a:gd name="connsiteY281" fmla="*/ 844891 h 1182688"/>
              <a:gd name="connsiteX282" fmla="*/ 80625 w 2151063"/>
              <a:gd name="connsiteY282" fmla="*/ 797710 h 1182688"/>
              <a:gd name="connsiteX283" fmla="*/ 50838 w 2151063"/>
              <a:gd name="connsiteY283" fmla="*/ 746564 h 1182688"/>
              <a:gd name="connsiteX284" fmla="*/ 27802 w 2151063"/>
              <a:gd name="connsiteY284" fmla="*/ 693833 h 1182688"/>
              <a:gd name="connsiteX285" fmla="*/ 11121 w 2151063"/>
              <a:gd name="connsiteY285" fmla="*/ 638326 h 1182688"/>
              <a:gd name="connsiteX286" fmla="*/ 1589 w 2151063"/>
              <a:gd name="connsiteY286" fmla="*/ 581234 h 1182688"/>
              <a:gd name="connsiteX287" fmla="*/ 0 w 2151063"/>
              <a:gd name="connsiteY287" fmla="*/ 523348 h 1182688"/>
              <a:gd name="connsiteX288" fmla="*/ 7149 w 2151063"/>
              <a:gd name="connsiteY288" fmla="*/ 464273 h 1182688"/>
              <a:gd name="connsiteX289" fmla="*/ 14298 w 2151063"/>
              <a:gd name="connsiteY289" fmla="*/ 434934 h 1182688"/>
              <a:gd name="connsiteX290" fmla="*/ 22639 w 2151063"/>
              <a:gd name="connsiteY290" fmla="*/ 406388 h 1182688"/>
              <a:gd name="connsiteX291" fmla="*/ 45674 w 2151063"/>
              <a:gd name="connsiteY291" fmla="*/ 355639 h 1182688"/>
              <a:gd name="connsiteX292" fmla="*/ 75065 w 2151063"/>
              <a:gd name="connsiteY292" fmla="*/ 311630 h 1182688"/>
              <a:gd name="connsiteX293" fmla="*/ 110413 w 2151063"/>
              <a:gd name="connsiteY293" fmla="*/ 272776 h 1182688"/>
              <a:gd name="connsiteX294" fmla="*/ 150527 w 2151063"/>
              <a:gd name="connsiteY294" fmla="*/ 239868 h 1182688"/>
              <a:gd name="connsiteX295" fmla="*/ 195407 w 2151063"/>
              <a:gd name="connsiteY295" fmla="*/ 211718 h 1182688"/>
              <a:gd name="connsiteX296" fmla="*/ 243861 w 2151063"/>
              <a:gd name="connsiteY296" fmla="*/ 188723 h 1182688"/>
              <a:gd name="connsiteX297" fmla="*/ 294699 w 2151063"/>
              <a:gd name="connsiteY297" fmla="*/ 168502 h 1182688"/>
              <a:gd name="connsiteX298" fmla="*/ 320912 w 2151063"/>
              <a:gd name="connsiteY298" fmla="*/ 160573 h 1182688"/>
              <a:gd name="connsiteX299" fmla="*/ 348317 w 2151063"/>
              <a:gd name="connsiteY299" fmla="*/ 143524 h 1182688"/>
              <a:gd name="connsiteX300" fmla="*/ 404317 w 2151063"/>
              <a:gd name="connsiteY300" fmla="*/ 112599 h 1182688"/>
              <a:gd name="connsiteX301" fmla="*/ 462701 w 2151063"/>
              <a:gd name="connsiteY301" fmla="*/ 86432 h 1182688"/>
              <a:gd name="connsiteX302" fmla="*/ 523468 w 2151063"/>
              <a:gd name="connsiteY302" fmla="*/ 64229 h 1182688"/>
              <a:gd name="connsiteX303" fmla="*/ 585029 w 2151063"/>
              <a:gd name="connsiteY303" fmla="*/ 45991 h 1182688"/>
              <a:gd name="connsiteX304" fmla="*/ 647781 w 2151063"/>
              <a:gd name="connsiteY304" fmla="*/ 30925 h 1182688"/>
              <a:gd name="connsiteX305" fmla="*/ 711328 w 2151063"/>
              <a:gd name="connsiteY305" fmla="*/ 19427 h 1182688"/>
              <a:gd name="connsiteX306" fmla="*/ 774478 w 2151063"/>
              <a:gd name="connsiteY306" fmla="*/ 10308 h 1182688"/>
              <a:gd name="connsiteX307" fmla="*/ 805854 w 2151063"/>
              <a:gd name="connsiteY307" fmla="*/ 7137 h 1182688"/>
              <a:gd name="connsiteX308" fmla="*/ 839614 w 2151063"/>
              <a:gd name="connsiteY308" fmla="*/ 4361 h 1182688"/>
              <a:gd name="connsiteX309" fmla="*/ 907927 w 2151063"/>
              <a:gd name="connsiteY309" fmla="*/ 396 h 11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151063" h="1182688">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solidFill>
            <a:schemeClr val="bg2">
              <a:lumMod val="50000"/>
            </a:schemeClr>
          </a:solidFill>
          <a:ln w="9525">
            <a:noFill/>
            <a:round/>
            <a:headEnd/>
            <a:tailEnd/>
          </a:ln>
        </p:spPr>
        <p:txBody>
          <a:bodyPr vert="horz" wrap="square" lIns="91440" tIns="45720" rIns="91440" bIns="45720" numCol="1" anchor="ctr" anchorCtr="0" compatLnSpc="1">
            <a:prstTxWarp prst="textNoShape">
              <a:avLst/>
            </a:prstTxWarp>
            <a:noAutofit/>
          </a:bodyPr>
          <a:lstStyle/>
          <a:p>
            <a:pPr algn="ctr">
              <a:lnSpc>
                <a:spcPts val="4000"/>
              </a:lnSpc>
            </a:pPr>
            <a:r>
              <a:rPr lang="en-US" sz="2400" b="1" dirty="0" smtClean="0">
                <a:solidFill>
                  <a:schemeClr val="bg1">
                    <a:lumMod val="65000"/>
                  </a:schemeClr>
                </a:solidFill>
              </a:rPr>
              <a:t>Des </a:t>
            </a:r>
            <a:r>
              <a:rPr lang="en-US" sz="2400" b="1" dirty="0" err="1" smtClean="0">
                <a:solidFill>
                  <a:schemeClr val="bg1">
                    <a:lumMod val="65000"/>
                  </a:schemeClr>
                </a:solidFill>
              </a:rPr>
              <a:t>gestes</a:t>
            </a:r>
            <a:r>
              <a:rPr lang="en-US" sz="2400" b="1" dirty="0" smtClean="0">
                <a:solidFill>
                  <a:schemeClr val="bg1">
                    <a:lumMod val="65000"/>
                  </a:schemeClr>
                </a:solidFill>
              </a:rPr>
              <a:t> </a:t>
            </a:r>
            <a:r>
              <a:rPr lang="en-US" sz="2400" b="1" dirty="0" err="1" smtClean="0">
                <a:solidFill>
                  <a:schemeClr val="bg1">
                    <a:lumMod val="65000"/>
                  </a:schemeClr>
                </a:solidFill>
              </a:rPr>
              <a:t>professionnels</a:t>
            </a:r>
            <a:r>
              <a:rPr lang="en-US" sz="2400" b="1" dirty="0" smtClean="0">
                <a:solidFill>
                  <a:schemeClr val="bg1">
                    <a:lumMod val="65000"/>
                  </a:schemeClr>
                </a:solidFill>
              </a:rPr>
              <a:t> </a:t>
            </a:r>
          </a:p>
          <a:p>
            <a:pPr algn="ctr">
              <a:lnSpc>
                <a:spcPts val="4000"/>
              </a:lnSpc>
            </a:pPr>
            <a:r>
              <a:rPr lang="en-US" sz="2400" b="1" dirty="0" smtClean="0">
                <a:solidFill>
                  <a:schemeClr val="bg1">
                    <a:lumMod val="65000"/>
                  </a:schemeClr>
                </a:solidFill>
              </a:rPr>
              <a:t>pour </a:t>
            </a:r>
            <a:r>
              <a:rPr lang="en-US" sz="2400" b="1" dirty="0" err="1" smtClean="0">
                <a:solidFill>
                  <a:schemeClr val="bg1">
                    <a:lumMod val="65000"/>
                  </a:schemeClr>
                </a:solidFill>
              </a:rPr>
              <a:t>accueillir</a:t>
            </a:r>
            <a:r>
              <a:rPr lang="en-US" sz="2400" b="1" dirty="0" smtClean="0">
                <a:solidFill>
                  <a:schemeClr val="bg1">
                    <a:lumMod val="65000"/>
                  </a:schemeClr>
                </a:solidFill>
              </a:rPr>
              <a:t> et </a:t>
            </a:r>
            <a:r>
              <a:rPr lang="en-US" sz="2400" b="1" dirty="0" err="1" smtClean="0">
                <a:solidFill>
                  <a:schemeClr val="bg1">
                    <a:lumMod val="65000"/>
                  </a:schemeClr>
                </a:solidFill>
              </a:rPr>
              <a:t>scolariser</a:t>
            </a:r>
            <a:r>
              <a:rPr lang="en-US" sz="2400" b="1" dirty="0" smtClean="0">
                <a:solidFill>
                  <a:schemeClr val="bg1">
                    <a:lumMod val="65000"/>
                  </a:schemeClr>
                </a:solidFill>
              </a:rPr>
              <a:t> </a:t>
            </a:r>
            <a:endParaRPr lang="en-US" sz="2400" b="1" dirty="0">
              <a:solidFill>
                <a:schemeClr val="bg1">
                  <a:lumMod val="65000"/>
                </a:schemeClr>
              </a:solidFill>
            </a:endParaRPr>
          </a:p>
        </p:txBody>
      </p:sp>
      <p:sp>
        <p:nvSpPr>
          <p:cNvPr id="6" name="Freeform: Shape 24">
            <a:extLst>
              <a:ext uri="{FF2B5EF4-FFF2-40B4-BE49-F238E27FC236}">
                <a16:creationId xmlns:a16="http://schemas.microsoft.com/office/drawing/2014/main" id="{D5D926CF-0816-4E1D-AF9F-BA41BD7E60DE}"/>
              </a:ext>
            </a:extLst>
          </p:cNvPr>
          <p:cNvSpPr>
            <a:spLocks/>
          </p:cNvSpPr>
          <p:nvPr/>
        </p:nvSpPr>
        <p:spPr bwMode="auto">
          <a:xfrm>
            <a:off x="8121315" y="4589583"/>
            <a:ext cx="3122023" cy="1334401"/>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1"/>
          </a:solidFill>
          <a:ln w="9525">
            <a:solidFill>
              <a:schemeClr val="accent1"/>
            </a:solidFill>
            <a:round/>
            <a:headEnd/>
            <a:tailEnd/>
          </a:ln>
        </p:spPr>
        <p:txBody>
          <a:bodyPr vert="horz" wrap="square" lIns="91440" tIns="45720" rIns="91440" bIns="45720" numCol="1" anchor="ctr" anchorCtr="0" compatLnSpc="1">
            <a:prstTxWarp prst="textNoShape">
              <a:avLst/>
            </a:prstTxWarp>
            <a:noAutofit/>
          </a:bodyPr>
          <a:lstStyle/>
          <a:p>
            <a:pPr algn="ctr"/>
            <a:r>
              <a:rPr lang="en-US" dirty="0" err="1" smtClean="0">
                <a:solidFill>
                  <a:schemeClr val="bg1">
                    <a:lumMod val="50000"/>
                  </a:schemeClr>
                </a:solidFill>
              </a:rPr>
              <a:t>Être</a:t>
            </a:r>
            <a:r>
              <a:rPr lang="en-US" dirty="0" smtClean="0">
                <a:solidFill>
                  <a:schemeClr val="bg1">
                    <a:lumMod val="50000"/>
                  </a:schemeClr>
                </a:solidFill>
              </a:rPr>
              <a:t> </a:t>
            </a:r>
            <a:r>
              <a:rPr lang="en-US" dirty="0" err="1">
                <a:solidFill>
                  <a:schemeClr val="bg1">
                    <a:lumMod val="50000"/>
                  </a:schemeClr>
                </a:solidFill>
              </a:rPr>
              <a:t>b</a:t>
            </a:r>
            <a:r>
              <a:rPr lang="en-US" dirty="0" err="1" smtClean="0">
                <a:solidFill>
                  <a:schemeClr val="bg1">
                    <a:lumMod val="50000"/>
                  </a:schemeClr>
                </a:solidFill>
              </a:rPr>
              <a:t>ienveillant</a:t>
            </a:r>
            <a:r>
              <a:rPr lang="en-US" dirty="0" smtClean="0">
                <a:solidFill>
                  <a:schemeClr val="bg1">
                    <a:lumMod val="50000"/>
                  </a:schemeClr>
                </a:solidFill>
              </a:rPr>
              <a:t> : </a:t>
            </a:r>
          </a:p>
          <a:p>
            <a:pPr algn="ctr"/>
            <a:r>
              <a:rPr lang="en-US" dirty="0" err="1" smtClean="0">
                <a:solidFill>
                  <a:schemeClr val="bg1">
                    <a:lumMod val="50000"/>
                  </a:schemeClr>
                </a:solidFill>
              </a:rPr>
              <a:t>Rassurer</a:t>
            </a:r>
            <a:r>
              <a:rPr lang="en-US" dirty="0" smtClean="0">
                <a:solidFill>
                  <a:schemeClr val="bg1">
                    <a:lumMod val="50000"/>
                  </a:schemeClr>
                </a:solidFill>
              </a:rPr>
              <a:t>…</a:t>
            </a:r>
            <a:endParaRPr lang="en-US" dirty="0">
              <a:solidFill>
                <a:schemeClr val="bg1">
                  <a:lumMod val="50000"/>
                </a:schemeClr>
              </a:solidFill>
            </a:endParaRPr>
          </a:p>
        </p:txBody>
      </p:sp>
      <p:sp>
        <p:nvSpPr>
          <p:cNvPr id="7" name="Freeform: Shape 24">
            <a:extLst>
              <a:ext uri="{FF2B5EF4-FFF2-40B4-BE49-F238E27FC236}">
                <a16:creationId xmlns:a16="http://schemas.microsoft.com/office/drawing/2014/main" id="{D5D926CF-0816-4E1D-AF9F-BA41BD7E60DE}"/>
              </a:ext>
            </a:extLst>
          </p:cNvPr>
          <p:cNvSpPr>
            <a:spLocks/>
          </p:cNvSpPr>
          <p:nvPr/>
        </p:nvSpPr>
        <p:spPr bwMode="auto">
          <a:xfrm>
            <a:off x="3027186" y="4953724"/>
            <a:ext cx="4823493" cy="1334401"/>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1"/>
          </a:solidFill>
          <a:ln w="9525">
            <a:solidFill>
              <a:schemeClr val="accent1"/>
            </a:solidFill>
            <a:round/>
            <a:headEnd/>
            <a:tailEnd/>
          </a:ln>
        </p:spPr>
        <p:txBody>
          <a:bodyPr vert="horz" wrap="square" lIns="91440" tIns="45720" rIns="91440" bIns="45720" numCol="1" anchor="ctr" anchorCtr="0" compatLnSpc="1">
            <a:prstTxWarp prst="textNoShape">
              <a:avLst/>
            </a:prstTxWarp>
            <a:noAutofit/>
          </a:bodyPr>
          <a:lstStyle/>
          <a:p>
            <a:pPr algn="ctr"/>
            <a:r>
              <a:rPr lang="en-US" dirty="0" err="1" smtClean="0">
                <a:solidFill>
                  <a:schemeClr val="bg1">
                    <a:lumMod val="50000"/>
                  </a:schemeClr>
                </a:solidFill>
              </a:rPr>
              <a:t>Transmettre</a:t>
            </a:r>
            <a:r>
              <a:rPr lang="en-US" dirty="0" smtClean="0">
                <a:solidFill>
                  <a:schemeClr val="bg1">
                    <a:lumMod val="50000"/>
                  </a:schemeClr>
                </a:solidFill>
              </a:rPr>
              <a:t> les </a:t>
            </a:r>
            <a:r>
              <a:rPr lang="en-US" dirty="0" err="1" smtClean="0">
                <a:solidFill>
                  <a:schemeClr val="bg1">
                    <a:lumMod val="50000"/>
                  </a:schemeClr>
                </a:solidFill>
              </a:rPr>
              <a:t>consignes</a:t>
            </a:r>
            <a:r>
              <a:rPr lang="en-US" dirty="0" smtClean="0">
                <a:solidFill>
                  <a:schemeClr val="bg1">
                    <a:lumMod val="50000"/>
                  </a:schemeClr>
                </a:solidFill>
              </a:rPr>
              <a:t> , </a:t>
            </a:r>
          </a:p>
          <a:p>
            <a:pPr algn="ctr"/>
            <a:r>
              <a:rPr lang="en-US" dirty="0" err="1" smtClean="0">
                <a:solidFill>
                  <a:schemeClr val="bg1">
                    <a:lumMod val="50000"/>
                  </a:schemeClr>
                </a:solidFill>
              </a:rPr>
              <a:t>mettre</a:t>
            </a:r>
            <a:r>
              <a:rPr lang="en-US" dirty="0" smtClean="0">
                <a:solidFill>
                  <a:schemeClr val="bg1">
                    <a:lumMod val="50000"/>
                  </a:schemeClr>
                </a:solidFill>
              </a:rPr>
              <a:t> les élèves </a:t>
            </a:r>
            <a:r>
              <a:rPr lang="en-US" dirty="0" err="1" smtClean="0">
                <a:solidFill>
                  <a:schemeClr val="bg1">
                    <a:lumMod val="50000"/>
                  </a:schemeClr>
                </a:solidFill>
              </a:rPr>
              <a:t>en</a:t>
            </a:r>
            <a:r>
              <a:rPr lang="en-US" dirty="0" smtClean="0">
                <a:solidFill>
                  <a:schemeClr val="bg1">
                    <a:lumMod val="50000"/>
                  </a:schemeClr>
                </a:solidFill>
              </a:rPr>
              <a:t> </a:t>
            </a:r>
            <a:r>
              <a:rPr lang="en-US" dirty="0" err="1" smtClean="0">
                <a:solidFill>
                  <a:schemeClr val="bg1">
                    <a:lumMod val="50000"/>
                  </a:schemeClr>
                </a:solidFill>
              </a:rPr>
              <a:t>activité</a:t>
            </a:r>
            <a:endParaRPr lang="en-US" dirty="0">
              <a:solidFill>
                <a:schemeClr val="bg1">
                  <a:lumMod val="50000"/>
                </a:schemeClr>
              </a:solidFill>
            </a:endParaRPr>
          </a:p>
        </p:txBody>
      </p:sp>
      <p:sp>
        <p:nvSpPr>
          <p:cNvPr id="8" name="Freeform: Shape 24">
            <a:extLst>
              <a:ext uri="{FF2B5EF4-FFF2-40B4-BE49-F238E27FC236}">
                <a16:creationId xmlns:a16="http://schemas.microsoft.com/office/drawing/2014/main" id="{D5D926CF-0816-4E1D-AF9F-BA41BD7E60DE}"/>
              </a:ext>
            </a:extLst>
          </p:cNvPr>
          <p:cNvSpPr>
            <a:spLocks/>
          </p:cNvSpPr>
          <p:nvPr/>
        </p:nvSpPr>
        <p:spPr bwMode="auto">
          <a:xfrm>
            <a:off x="8909437" y="2930015"/>
            <a:ext cx="2993705" cy="1334401"/>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rgbClr val="FFC000"/>
          </a:solidFill>
          <a:ln w="9525">
            <a:solidFill>
              <a:srgbClr val="FFC000"/>
            </a:solidFill>
            <a:round/>
            <a:headEnd/>
            <a:tailEnd/>
          </a:ln>
        </p:spPr>
        <p:txBody>
          <a:bodyPr vert="horz" wrap="square" lIns="91440" tIns="45720" rIns="91440" bIns="45720" numCol="1" anchor="ctr" anchorCtr="0" compatLnSpc="1">
            <a:prstTxWarp prst="textNoShape">
              <a:avLst/>
            </a:prstTxWarp>
            <a:noAutofit/>
          </a:bodyPr>
          <a:lstStyle/>
          <a:p>
            <a:pPr algn="ctr"/>
            <a:r>
              <a:rPr lang="en-US" dirty="0" smtClean="0">
                <a:solidFill>
                  <a:schemeClr val="bg1">
                    <a:lumMod val="50000"/>
                  </a:schemeClr>
                </a:solidFill>
                <a:hlinkClick r:id="rId2" action="ppaction://hlinkfile"/>
              </a:rPr>
              <a:t>Adapter les situations </a:t>
            </a:r>
            <a:r>
              <a:rPr lang="en-US" dirty="0" err="1" smtClean="0">
                <a:solidFill>
                  <a:schemeClr val="bg1">
                    <a:lumMod val="50000"/>
                  </a:schemeClr>
                </a:solidFill>
                <a:hlinkClick r:id="rId2" action="ppaction://hlinkfile"/>
              </a:rPr>
              <a:t>pédagogiques</a:t>
            </a:r>
            <a:r>
              <a:rPr lang="en-US" dirty="0" smtClean="0">
                <a:solidFill>
                  <a:schemeClr val="bg1">
                    <a:lumMod val="50000"/>
                  </a:schemeClr>
                </a:solidFill>
                <a:hlinkClick r:id="rId2" action="ppaction://hlinkfile"/>
              </a:rPr>
              <a:t> aux </a:t>
            </a:r>
            <a:r>
              <a:rPr lang="en-US" dirty="0" err="1" smtClean="0">
                <a:solidFill>
                  <a:schemeClr val="bg1">
                    <a:lumMod val="50000"/>
                  </a:schemeClr>
                </a:solidFill>
                <a:hlinkClick r:id="rId2" action="ppaction://hlinkfile"/>
              </a:rPr>
              <a:t>besoins</a:t>
            </a:r>
            <a:r>
              <a:rPr lang="en-US" dirty="0" smtClean="0">
                <a:solidFill>
                  <a:schemeClr val="bg1">
                    <a:lumMod val="50000"/>
                  </a:schemeClr>
                </a:solidFill>
                <a:hlinkClick r:id="rId2" action="ppaction://hlinkfile"/>
              </a:rPr>
              <a:t> des élèves</a:t>
            </a:r>
            <a:endParaRPr lang="en-US" dirty="0">
              <a:solidFill>
                <a:schemeClr val="bg1">
                  <a:lumMod val="50000"/>
                </a:schemeClr>
              </a:solidFill>
            </a:endParaRPr>
          </a:p>
        </p:txBody>
      </p:sp>
      <p:sp>
        <p:nvSpPr>
          <p:cNvPr id="9" name="Freeform: Shape 6">
            <a:extLst>
              <a:ext uri="{FF2B5EF4-FFF2-40B4-BE49-F238E27FC236}">
                <a16:creationId xmlns:a16="http://schemas.microsoft.com/office/drawing/2014/main" id="{1349D4F8-3455-4DFD-B299-EC7BE0B09FB4}"/>
              </a:ext>
            </a:extLst>
          </p:cNvPr>
          <p:cNvSpPr>
            <a:spLocks/>
          </p:cNvSpPr>
          <p:nvPr/>
        </p:nvSpPr>
        <p:spPr bwMode="auto">
          <a:xfrm>
            <a:off x="172669" y="1886322"/>
            <a:ext cx="1937499" cy="1105196"/>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1"/>
          </a:solidFill>
          <a:ln w="9525">
            <a:solidFill>
              <a:schemeClr val="accent1"/>
            </a:solidFill>
            <a:round/>
            <a:headEnd/>
            <a:tailEnd/>
          </a:ln>
        </p:spPr>
        <p:txBody>
          <a:bodyPr vert="horz" wrap="square" lIns="91440" tIns="45720" rIns="91440" bIns="45720" numCol="1" anchor="ctr" anchorCtr="0" compatLnSpc="1">
            <a:prstTxWarp prst="textNoShape">
              <a:avLst/>
            </a:prstTxWarp>
            <a:noAutofit/>
          </a:bodyPr>
          <a:lstStyle/>
          <a:p>
            <a:pPr algn="ctr"/>
            <a:r>
              <a:rPr lang="en-US" dirty="0" err="1" smtClean="0">
                <a:solidFill>
                  <a:schemeClr val="accent1">
                    <a:lumMod val="75000"/>
                  </a:schemeClr>
                </a:solidFill>
              </a:rPr>
              <a:t>S’éloigner</a:t>
            </a:r>
            <a:endParaRPr lang="en-US" dirty="0">
              <a:solidFill>
                <a:schemeClr val="accent1">
                  <a:lumMod val="75000"/>
                </a:schemeClr>
              </a:solidFill>
            </a:endParaRPr>
          </a:p>
        </p:txBody>
      </p:sp>
      <p:sp>
        <p:nvSpPr>
          <p:cNvPr id="10" name="Freeform: Shape 6">
            <a:extLst>
              <a:ext uri="{FF2B5EF4-FFF2-40B4-BE49-F238E27FC236}">
                <a16:creationId xmlns:a16="http://schemas.microsoft.com/office/drawing/2014/main" id="{1349D4F8-3455-4DFD-B299-EC7BE0B09FB4}"/>
              </a:ext>
            </a:extLst>
          </p:cNvPr>
          <p:cNvSpPr>
            <a:spLocks/>
          </p:cNvSpPr>
          <p:nvPr/>
        </p:nvSpPr>
        <p:spPr bwMode="auto">
          <a:xfrm>
            <a:off x="4039969" y="94549"/>
            <a:ext cx="1937499" cy="1105196"/>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1"/>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dirty="0" err="1">
                <a:solidFill>
                  <a:schemeClr val="accent1">
                    <a:lumMod val="75000"/>
                  </a:schemeClr>
                </a:solidFill>
              </a:rPr>
              <a:t>constater</a:t>
            </a:r>
            <a:r>
              <a:rPr lang="en-US" dirty="0">
                <a:solidFill>
                  <a:schemeClr val="accent1">
                    <a:lumMod val="75000"/>
                  </a:schemeClr>
                </a:solidFill>
              </a:rPr>
              <a:t> les </a:t>
            </a:r>
            <a:r>
              <a:rPr lang="en-US" dirty="0" err="1">
                <a:solidFill>
                  <a:schemeClr val="accent1">
                    <a:lumMod val="75000"/>
                  </a:schemeClr>
                </a:solidFill>
              </a:rPr>
              <a:t>réussites</a:t>
            </a:r>
            <a:endParaRPr lang="en-US" dirty="0">
              <a:solidFill>
                <a:schemeClr val="accent1">
                  <a:lumMod val="75000"/>
                </a:schemeClr>
              </a:solidFill>
            </a:endParaRPr>
          </a:p>
        </p:txBody>
      </p:sp>
      <p:sp>
        <p:nvSpPr>
          <p:cNvPr id="11" name="Freeform: Shape 7">
            <a:hlinkClick r:id="rId3" action="ppaction://hlinkfile"/>
            <a:extLst>
              <a:ext uri="{FF2B5EF4-FFF2-40B4-BE49-F238E27FC236}">
                <a16:creationId xmlns:a16="http://schemas.microsoft.com/office/drawing/2014/main" id="{1BD46074-D497-4E3E-86EE-335C1336346C}"/>
              </a:ext>
            </a:extLst>
          </p:cNvPr>
          <p:cNvSpPr>
            <a:spLocks/>
          </p:cNvSpPr>
          <p:nvPr/>
        </p:nvSpPr>
        <p:spPr bwMode="auto">
          <a:xfrm>
            <a:off x="8568562" y="1886322"/>
            <a:ext cx="3368390" cy="957263"/>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rgbClr val="FFC000"/>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1600" b="1" dirty="0" smtClean="0">
                <a:solidFill>
                  <a:srgbClr val="FFC000"/>
                </a:solidFill>
                <a:hlinkClick r:id="rId3" action="ppaction://hlinkfile"/>
              </a:rPr>
              <a:t>Anticiper les déplacements et </a:t>
            </a:r>
            <a:r>
              <a:rPr lang="en-US" sz="1600" b="1" dirty="0" err="1" smtClean="0">
                <a:solidFill>
                  <a:srgbClr val="FFC000"/>
                </a:solidFill>
                <a:hlinkClick r:id="rId3" action="ppaction://hlinkfile"/>
              </a:rPr>
              <a:t>l’installation</a:t>
            </a:r>
            <a:r>
              <a:rPr lang="en-US" sz="1600" b="1" dirty="0" smtClean="0">
                <a:solidFill>
                  <a:srgbClr val="FFC000"/>
                </a:solidFill>
                <a:hlinkClick r:id="rId3" action="ppaction://hlinkfile"/>
              </a:rPr>
              <a:t> de </a:t>
            </a:r>
            <a:r>
              <a:rPr lang="en-US" sz="1600" b="1" dirty="0" err="1" smtClean="0">
                <a:solidFill>
                  <a:srgbClr val="FFC000"/>
                </a:solidFill>
                <a:hlinkClick r:id="rId3" action="ppaction://hlinkfile"/>
              </a:rPr>
              <a:t>l’élève</a:t>
            </a:r>
            <a:endParaRPr lang="en-US" sz="1600" b="1" dirty="0">
              <a:solidFill>
                <a:srgbClr val="FFC000"/>
              </a:solidFill>
            </a:endParaRPr>
          </a:p>
        </p:txBody>
      </p:sp>
      <p:sp>
        <p:nvSpPr>
          <p:cNvPr id="12" name="Freeform: Shape 7">
            <a:extLst>
              <a:ext uri="{FF2B5EF4-FFF2-40B4-BE49-F238E27FC236}">
                <a16:creationId xmlns:a16="http://schemas.microsoft.com/office/drawing/2014/main" id="{1BD46074-D497-4E3E-86EE-335C1336346C}"/>
              </a:ext>
            </a:extLst>
          </p:cNvPr>
          <p:cNvSpPr>
            <a:spLocks/>
          </p:cNvSpPr>
          <p:nvPr/>
        </p:nvSpPr>
        <p:spPr bwMode="auto">
          <a:xfrm>
            <a:off x="6384177" y="218548"/>
            <a:ext cx="5087138" cy="1064896"/>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4"/>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1600" b="1" dirty="0" smtClean="0">
                <a:solidFill>
                  <a:srgbClr val="FFC000"/>
                </a:solidFill>
              </a:rPr>
              <a:t> </a:t>
            </a:r>
            <a:r>
              <a:rPr lang="en-US" sz="1600" b="1" dirty="0">
                <a:solidFill>
                  <a:srgbClr val="FFC000"/>
                </a:solidFill>
                <a:hlinkClick r:id="rId4" action="ppaction://hlinkfile"/>
              </a:rPr>
              <a:t>Etre au </a:t>
            </a:r>
            <a:r>
              <a:rPr lang="en-US" sz="1600" b="1" dirty="0" err="1">
                <a:solidFill>
                  <a:srgbClr val="FFC000"/>
                </a:solidFill>
                <a:hlinkClick r:id="rId4" action="ppaction://hlinkfile"/>
              </a:rPr>
              <a:t>clair</a:t>
            </a:r>
            <a:r>
              <a:rPr lang="en-US" sz="1600" b="1" dirty="0">
                <a:solidFill>
                  <a:srgbClr val="FFC000"/>
                </a:solidFill>
                <a:hlinkClick r:id="rId4" action="ppaction://hlinkfile"/>
              </a:rPr>
              <a:t> sur </a:t>
            </a:r>
            <a:r>
              <a:rPr lang="en-US" sz="1600" b="1" dirty="0" err="1" smtClean="0">
                <a:solidFill>
                  <a:srgbClr val="FFC000"/>
                </a:solidFill>
              </a:rPr>
              <a:t>ce</a:t>
            </a:r>
            <a:r>
              <a:rPr lang="en-US" sz="1600" b="1" dirty="0" smtClean="0">
                <a:solidFill>
                  <a:srgbClr val="FFC000"/>
                </a:solidFill>
              </a:rPr>
              <a:t> </a:t>
            </a:r>
            <a:r>
              <a:rPr lang="en-US" sz="1600" b="1" dirty="0" err="1" smtClean="0">
                <a:solidFill>
                  <a:srgbClr val="FFC000"/>
                </a:solidFill>
              </a:rPr>
              <a:t>qu’il</a:t>
            </a:r>
            <a:r>
              <a:rPr lang="en-US" sz="1600" b="1" dirty="0" smtClean="0">
                <a:solidFill>
                  <a:srgbClr val="FFC000"/>
                </a:solidFill>
              </a:rPr>
              <a:t> y a à faire et à </a:t>
            </a:r>
          </a:p>
          <a:p>
            <a:pPr algn="ctr"/>
            <a:r>
              <a:rPr lang="en-US" sz="1600" b="1" dirty="0" err="1" smtClean="0">
                <a:solidFill>
                  <a:srgbClr val="FFC000"/>
                </a:solidFill>
              </a:rPr>
              <a:t>apprendre</a:t>
            </a:r>
            <a:r>
              <a:rPr lang="en-US" sz="1600" b="1" dirty="0" smtClean="0">
                <a:solidFill>
                  <a:srgbClr val="FFC000"/>
                </a:solidFill>
              </a:rPr>
              <a:t> par les élèves</a:t>
            </a:r>
            <a:endParaRPr lang="en-US" sz="1600" b="1" dirty="0">
              <a:solidFill>
                <a:srgbClr val="FFC000"/>
              </a:solidFill>
            </a:endParaRPr>
          </a:p>
        </p:txBody>
      </p:sp>
      <p:sp>
        <p:nvSpPr>
          <p:cNvPr id="13" name="Freeform: Shape 8">
            <a:extLst>
              <a:ext uri="{FF2B5EF4-FFF2-40B4-BE49-F238E27FC236}">
                <a16:creationId xmlns:a16="http://schemas.microsoft.com/office/drawing/2014/main" id="{B9E65F5C-7FA4-4C65-88D4-7855AACE471C}"/>
              </a:ext>
            </a:extLst>
          </p:cNvPr>
          <p:cNvSpPr>
            <a:spLocks/>
          </p:cNvSpPr>
          <p:nvPr/>
        </p:nvSpPr>
        <p:spPr bwMode="auto">
          <a:xfrm>
            <a:off x="273301" y="3304854"/>
            <a:ext cx="2194559" cy="1168411"/>
          </a:xfrm>
          <a:custGeom>
            <a:avLst/>
            <a:gdLst>
              <a:gd name="connsiteX0" fmla="*/ 1087005 w 1173163"/>
              <a:gd name="connsiteY0" fmla="*/ 338137 h 850900"/>
              <a:gd name="connsiteX1" fmla="*/ 1087799 w 1173163"/>
              <a:gd name="connsiteY1" fmla="*/ 340913 h 850900"/>
              <a:gd name="connsiteX2" fmla="*/ 1087799 w 1173163"/>
              <a:gd name="connsiteY2" fmla="*/ 343292 h 850900"/>
              <a:gd name="connsiteX3" fmla="*/ 1092168 w 1173163"/>
              <a:gd name="connsiteY3" fmla="*/ 377792 h 850900"/>
              <a:gd name="connsiteX4" fmla="*/ 1093360 w 1173163"/>
              <a:gd name="connsiteY4" fmla="*/ 433706 h 850900"/>
              <a:gd name="connsiteX5" fmla="*/ 1090579 w 1173163"/>
              <a:gd name="connsiteY5" fmla="*/ 471775 h 850900"/>
              <a:gd name="connsiteX6" fmla="*/ 1085019 w 1173163"/>
              <a:gd name="connsiteY6" fmla="*/ 509844 h 850900"/>
              <a:gd name="connsiteX7" fmla="*/ 1076281 w 1173163"/>
              <a:gd name="connsiteY7" fmla="*/ 547516 h 850900"/>
              <a:gd name="connsiteX8" fmla="*/ 1063969 w 1173163"/>
              <a:gd name="connsiteY8" fmla="*/ 582412 h 850900"/>
              <a:gd name="connsiteX9" fmla="*/ 1048081 w 1173163"/>
              <a:gd name="connsiteY9" fmla="*/ 614533 h 850900"/>
              <a:gd name="connsiteX10" fmla="*/ 1038152 w 1173163"/>
              <a:gd name="connsiteY10" fmla="*/ 629205 h 850900"/>
              <a:gd name="connsiteX11" fmla="*/ 1027428 w 1173163"/>
              <a:gd name="connsiteY11" fmla="*/ 643878 h 850900"/>
              <a:gd name="connsiteX12" fmla="*/ 1001215 w 1173163"/>
              <a:gd name="connsiteY12" fmla="*/ 668860 h 850900"/>
              <a:gd name="connsiteX13" fmla="*/ 970632 w 1173163"/>
              <a:gd name="connsiteY13" fmla="*/ 688688 h 850900"/>
              <a:gd name="connsiteX14" fmla="*/ 937666 w 1173163"/>
              <a:gd name="connsiteY14" fmla="*/ 705343 h 850900"/>
              <a:gd name="connsiteX15" fmla="*/ 884445 w 1173163"/>
              <a:gd name="connsiteY15" fmla="*/ 723584 h 850900"/>
              <a:gd name="connsiteX16" fmla="*/ 810967 w 1173163"/>
              <a:gd name="connsiteY16" fmla="*/ 740636 h 850900"/>
              <a:gd name="connsiteX17" fmla="*/ 776810 w 1173163"/>
              <a:gd name="connsiteY17" fmla="*/ 746981 h 850900"/>
              <a:gd name="connsiteX18" fmla="*/ 737886 w 1173163"/>
              <a:gd name="connsiteY18" fmla="*/ 753325 h 850900"/>
              <a:gd name="connsiteX19" fmla="*/ 660834 w 1173163"/>
              <a:gd name="connsiteY19" fmla="*/ 762843 h 850900"/>
              <a:gd name="connsiteX20" fmla="*/ 582987 w 1173163"/>
              <a:gd name="connsiteY20" fmla="*/ 766015 h 850900"/>
              <a:gd name="connsiteX21" fmla="*/ 504744 w 1173163"/>
              <a:gd name="connsiteY21" fmla="*/ 762050 h 850900"/>
              <a:gd name="connsiteX22" fmla="*/ 466217 w 1173163"/>
              <a:gd name="connsiteY22" fmla="*/ 757688 h 850900"/>
              <a:gd name="connsiteX23" fmla="*/ 441990 w 1173163"/>
              <a:gd name="connsiteY23" fmla="*/ 754515 h 850900"/>
              <a:gd name="connsiteX24" fmla="*/ 392740 w 1173163"/>
              <a:gd name="connsiteY24" fmla="*/ 744601 h 850900"/>
              <a:gd name="connsiteX25" fmla="*/ 342298 w 1173163"/>
              <a:gd name="connsiteY25" fmla="*/ 731515 h 850900"/>
              <a:gd name="connsiteX26" fmla="*/ 291857 w 1173163"/>
              <a:gd name="connsiteY26" fmla="*/ 714464 h 850900"/>
              <a:gd name="connsiteX27" fmla="*/ 241812 w 1173163"/>
              <a:gd name="connsiteY27" fmla="*/ 693446 h 850900"/>
              <a:gd name="connsiteX28" fmla="*/ 194548 w 1173163"/>
              <a:gd name="connsiteY28" fmla="*/ 668860 h 850900"/>
              <a:gd name="connsiteX29" fmla="*/ 149667 w 1173163"/>
              <a:gd name="connsiteY29" fmla="*/ 640309 h 850900"/>
              <a:gd name="connsiteX30" fmla="*/ 108361 w 1173163"/>
              <a:gd name="connsiteY30" fmla="*/ 607395 h 850900"/>
              <a:gd name="connsiteX31" fmla="*/ 90488 w 1173163"/>
              <a:gd name="connsiteY31" fmla="*/ 589550 h 850900"/>
              <a:gd name="connsiteX32" fmla="*/ 110347 w 1173163"/>
              <a:gd name="connsiteY32" fmla="*/ 615326 h 850900"/>
              <a:gd name="connsiteX33" fmla="*/ 156419 w 1173163"/>
              <a:gd name="connsiteY33" fmla="*/ 662912 h 850900"/>
              <a:gd name="connsiteX34" fmla="*/ 207655 w 1173163"/>
              <a:gd name="connsiteY34" fmla="*/ 704153 h 850900"/>
              <a:gd name="connsiteX35" fmla="*/ 264849 w 1173163"/>
              <a:gd name="connsiteY35" fmla="*/ 739446 h 850900"/>
              <a:gd name="connsiteX36" fmla="*/ 326411 w 1173163"/>
              <a:gd name="connsiteY36" fmla="*/ 768394 h 850900"/>
              <a:gd name="connsiteX37" fmla="*/ 390754 w 1173163"/>
              <a:gd name="connsiteY37" fmla="*/ 791394 h 850900"/>
              <a:gd name="connsiteX38" fmla="*/ 457877 w 1173163"/>
              <a:gd name="connsiteY38" fmla="*/ 808049 h 850900"/>
              <a:gd name="connsiteX39" fmla="*/ 526985 w 1173163"/>
              <a:gd name="connsiteY39" fmla="*/ 818756 h 850900"/>
              <a:gd name="connsiteX40" fmla="*/ 596491 w 1173163"/>
              <a:gd name="connsiteY40" fmla="*/ 822325 h 850900"/>
              <a:gd name="connsiteX41" fmla="*/ 665600 w 1173163"/>
              <a:gd name="connsiteY41" fmla="*/ 819946 h 850900"/>
              <a:gd name="connsiteX42" fmla="*/ 733915 w 1173163"/>
              <a:gd name="connsiteY42" fmla="*/ 811222 h 850900"/>
              <a:gd name="connsiteX43" fmla="*/ 800243 w 1173163"/>
              <a:gd name="connsiteY43" fmla="*/ 794963 h 850900"/>
              <a:gd name="connsiteX44" fmla="*/ 864189 w 1173163"/>
              <a:gd name="connsiteY44" fmla="*/ 773153 h 850900"/>
              <a:gd name="connsiteX45" fmla="*/ 924559 w 1173163"/>
              <a:gd name="connsiteY45" fmla="*/ 743808 h 850900"/>
              <a:gd name="connsiteX46" fmla="*/ 980164 w 1173163"/>
              <a:gd name="connsiteY46" fmla="*/ 707722 h 850900"/>
              <a:gd name="connsiteX47" fmla="*/ 1029811 w 1173163"/>
              <a:gd name="connsiteY47" fmla="*/ 664895 h 850900"/>
              <a:gd name="connsiteX48" fmla="*/ 1052450 w 1173163"/>
              <a:gd name="connsiteY48" fmla="*/ 641102 h 850900"/>
              <a:gd name="connsiteX49" fmla="*/ 1064763 w 1173163"/>
              <a:gd name="connsiteY49" fmla="*/ 626033 h 850900"/>
              <a:gd name="connsiteX50" fmla="*/ 1088196 w 1173163"/>
              <a:gd name="connsiteY50" fmla="*/ 594705 h 850900"/>
              <a:gd name="connsiteX51" fmla="*/ 1107261 w 1173163"/>
              <a:gd name="connsiteY51" fmla="*/ 561792 h 850900"/>
              <a:gd name="connsiteX52" fmla="*/ 1121956 w 1173163"/>
              <a:gd name="connsiteY52" fmla="*/ 527292 h 850900"/>
              <a:gd name="connsiteX53" fmla="*/ 1131886 w 1173163"/>
              <a:gd name="connsiteY53" fmla="*/ 491999 h 850900"/>
              <a:gd name="connsiteX54" fmla="*/ 1135063 w 1173163"/>
              <a:gd name="connsiteY54" fmla="*/ 455913 h 850900"/>
              <a:gd name="connsiteX55" fmla="*/ 1130297 w 1173163"/>
              <a:gd name="connsiteY55" fmla="*/ 419430 h 850900"/>
              <a:gd name="connsiteX56" fmla="*/ 1116793 w 1173163"/>
              <a:gd name="connsiteY56" fmla="*/ 382947 h 850900"/>
              <a:gd name="connsiteX57" fmla="*/ 1106466 w 1173163"/>
              <a:gd name="connsiteY57" fmla="*/ 365103 h 850900"/>
              <a:gd name="connsiteX58" fmla="*/ 1097331 w 1173163"/>
              <a:gd name="connsiteY58" fmla="*/ 351223 h 850900"/>
              <a:gd name="connsiteX59" fmla="*/ 580258 w 1173163"/>
              <a:gd name="connsiteY59" fmla="*/ 127000 h 850900"/>
              <a:gd name="connsiteX60" fmla="*/ 539745 w 1173163"/>
              <a:gd name="connsiteY60" fmla="*/ 127397 h 850900"/>
              <a:gd name="connsiteX61" fmla="*/ 460707 w 1173163"/>
              <a:gd name="connsiteY61" fmla="*/ 134536 h 850900"/>
              <a:gd name="connsiteX62" fmla="*/ 382065 w 1173163"/>
              <a:gd name="connsiteY62" fmla="*/ 146831 h 850900"/>
              <a:gd name="connsiteX63" fmla="*/ 303820 w 1173163"/>
              <a:gd name="connsiteY63" fmla="*/ 163886 h 850900"/>
              <a:gd name="connsiteX64" fmla="*/ 264499 w 1173163"/>
              <a:gd name="connsiteY64" fmla="*/ 172611 h 850900"/>
              <a:gd name="connsiteX65" fmla="*/ 236300 w 1173163"/>
              <a:gd name="connsiteY65" fmla="*/ 179354 h 850900"/>
              <a:gd name="connsiteX66" fmla="*/ 180694 w 1173163"/>
              <a:gd name="connsiteY66" fmla="*/ 194425 h 850900"/>
              <a:gd name="connsiteX67" fmla="*/ 154481 w 1173163"/>
              <a:gd name="connsiteY67" fmla="*/ 203548 h 850900"/>
              <a:gd name="connsiteX68" fmla="*/ 144551 w 1173163"/>
              <a:gd name="connsiteY68" fmla="*/ 219412 h 850900"/>
              <a:gd name="connsiteX69" fmla="*/ 127075 w 1173163"/>
              <a:gd name="connsiteY69" fmla="*/ 252332 h 850900"/>
              <a:gd name="connsiteX70" fmla="*/ 114365 w 1173163"/>
              <a:gd name="connsiteY70" fmla="*/ 286837 h 850900"/>
              <a:gd name="connsiteX71" fmla="*/ 104833 w 1173163"/>
              <a:gd name="connsiteY71" fmla="*/ 322136 h 850900"/>
              <a:gd name="connsiteX72" fmla="*/ 100464 w 1173163"/>
              <a:gd name="connsiteY72" fmla="*/ 358625 h 850900"/>
              <a:gd name="connsiteX73" fmla="*/ 100464 w 1173163"/>
              <a:gd name="connsiteY73" fmla="*/ 395114 h 850900"/>
              <a:gd name="connsiteX74" fmla="*/ 105230 w 1173163"/>
              <a:gd name="connsiteY74" fmla="*/ 431603 h 850900"/>
              <a:gd name="connsiteX75" fmla="*/ 116351 w 1173163"/>
              <a:gd name="connsiteY75" fmla="*/ 468092 h 850900"/>
              <a:gd name="connsiteX76" fmla="*/ 123898 w 1173163"/>
              <a:gd name="connsiteY76" fmla="*/ 486336 h 850900"/>
              <a:gd name="connsiteX77" fmla="*/ 125486 w 1173163"/>
              <a:gd name="connsiteY77" fmla="*/ 491492 h 850900"/>
              <a:gd name="connsiteX78" fmla="*/ 122309 w 1173163"/>
              <a:gd name="connsiteY78" fmla="*/ 499425 h 850900"/>
              <a:gd name="connsiteX79" fmla="*/ 115160 w 1173163"/>
              <a:gd name="connsiteY79" fmla="*/ 503787 h 850900"/>
              <a:gd name="connsiteX80" fmla="*/ 106819 w 1173163"/>
              <a:gd name="connsiteY80" fmla="*/ 502201 h 850900"/>
              <a:gd name="connsiteX81" fmla="*/ 104039 w 1173163"/>
              <a:gd name="connsiteY81" fmla="*/ 498235 h 850900"/>
              <a:gd name="connsiteX82" fmla="*/ 95301 w 1173163"/>
              <a:gd name="connsiteY82" fmla="*/ 481180 h 850900"/>
              <a:gd name="connsiteX83" fmla="*/ 82194 w 1173163"/>
              <a:gd name="connsiteY83" fmla="*/ 447071 h 850900"/>
              <a:gd name="connsiteX84" fmla="*/ 74647 w 1173163"/>
              <a:gd name="connsiteY84" fmla="*/ 412565 h 850900"/>
              <a:gd name="connsiteX85" fmla="*/ 71073 w 1173163"/>
              <a:gd name="connsiteY85" fmla="*/ 378456 h 850900"/>
              <a:gd name="connsiteX86" fmla="*/ 71867 w 1173163"/>
              <a:gd name="connsiteY86" fmla="*/ 343950 h 850900"/>
              <a:gd name="connsiteX87" fmla="*/ 77825 w 1173163"/>
              <a:gd name="connsiteY87" fmla="*/ 309841 h 850900"/>
              <a:gd name="connsiteX88" fmla="*/ 86563 w 1173163"/>
              <a:gd name="connsiteY88" fmla="*/ 276525 h 850900"/>
              <a:gd name="connsiteX89" fmla="*/ 99272 w 1173163"/>
              <a:gd name="connsiteY89" fmla="*/ 244003 h 850900"/>
              <a:gd name="connsiteX90" fmla="*/ 106819 w 1173163"/>
              <a:gd name="connsiteY90" fmla="*/ 228138 h 850900"/>
              <a:gd name="connsiteX91" fmla="*/ 96492 w 1173163"/>
              <a:gd name="connsiteY91" fmla="*/ 235277 h 850900"/>
              <a:gd name="connsiteX92" fmla="*/ 78222 w 1173163"/>
              <a:gd name="connsiteY92" fmla="*/ 252728 h 850900"/>
              <a:gd name="connsiteX93" fmla="*/ 61540 w 1173163"/>
              <a:gd name="connsiteY93" fmla="*/ 272956 h 850900"/>
              <a:gd name="connsiteX94" fmla="*/ 48831 w 1173163"/>
              <a:gd name="connsiteY94" fmla="*/ 297149 h 850900"/>
              <a:gd name="connsiteX95" fmla="*/ 43270 w 1173163"/>
              <a:gd name="connsiteY95" fmla="*/ 310238 h 850900"/>
              <a:gd name="connsiteX96" fmla="*/ 38107 w 1173163"/>
              <a:gd name="connsiteY96" fmla="*/ 326499 h 850900"/>
              <a:gd name="connsiteX97" fmla="*/ 31752 w 1173163"/>
              <a:gd name="connsiteY97" fmla="*/ 358229 h 850900"/>
              <a:gd name="connsiteX98" fmla="*/ 30163 w 1173163"/>
              <a:gd name="connsiteY98" fmla="*/ 389958 h 850900"/>
              <a:gd name="connsiteX99" fmla="*/ 33341 w 1173163"/>
              <a:gd name="connsiteY99" fmla="*/ 421291 h 850900"/>
              <a:gd name="connsiteX100" fmla="*/ 40490 w 1173163"/>
              <a:gd name="connsiteY100" fmla="*/ 452227 h 850900"/>
              <a:gd name="connsiteX101" fmla="*/ 52008 w 1173163"/>
              <a:gd name="connsiteY101" fmla="*/ 481973 h 850900"/>
              <a:gd name="connsiteX102" fmla="*/ 66307 w 1173163"/>
              <a:gd name="connsiteY102" fmla="*/ 510927 h 850900"/>
              <a:gd name="connsiteX103" fmla="*/ 84180 w 1173163"/>
              <a:gd name="connsiteY103" fmla="*/ 537500 h 850900"/>
              <a:gd name="connsiteX104" fmla="*/ 94506 w 1173163"/>
              <a:gd name="connsiteY104" fmla="*/ 550588 h 850900"/>
              <a:gd name="connsiteX105" fmla="*/ 106025 w 1173163"/>
              <a:gd name="connsiteY105" fmla="*/ 563280 h 850900"/>
              <a:gd name="connsiteX106" fmla="*/ 129458 w 1173163"/>
              <a:gd name="connsiteY106" fmla="*/ 587870 h 850900"/>
              <a:gd name="connsiteX107" fmla="*/ 168779 w 1173163"/>
              <a:gd name="connsiteY107" fmla="*/ 620790 h 850900"/>
              <a:gd name="connsiteX108" fmla="*/ 226370 w 1173163"/>
              <a:gd name="connsiteY108" fmla="*/ 657279 h 850900"/>
              <a:gd name="connsiteX109" fmla="*/ 288727 w 1173163"/>
              <a:gd name="connsiteY109" fmla="*/ 686628 h 850900"/>
              <a:gd name="connsiteX110" fmla="*/ 354659 w 1173163"/>
              <a:gd name="connsiteY110" fmla="*/ 709236 h 850900"/>
              <a:gd name="connsiteX111" fmla="*/ 422577 w 1173163"/>
              <a:gd name="connsiteY111" fmla="*/ 725100 h 850900"/>
              <a:gd name="connsiteX112" fmla="*/ 490892 w 1173163"/>
              <a:gd name="connsiteY112" fmla="*/ 735016 h 850900"/>
              <a:gd name="connsiteX113" fmla="*/ 558810 w 1173163"/>
              <a:gd name="connsiteY113" fmla="*/ 739775 h 850900"/>
              <a:gd name="connsiteX114" fmla="*/ 592570 w 1173163"/>
              <a:gd name="connsiteY114" fmla="*/ 739775 h 850900"/>
              <a:gd name="connsiteX115" fmla="*/ 627522 w 1173163"/>
              <a:gd name="connsiteY115" fmla="*/ 738585 h 850900"/>
              <a:gd name="connsiteX116" fmla="*/ 697029 w 1173163"/>
              <a:gd name="connsiteY116" fmla="*/ 733033 h 850900"/>
              <a:gd name="connsiteX117" fmla="*/ 766535 w 1173163"/>
              <a:gd name="connsiteY117" fmla="*/ 722324 h 850900"/>
              <a:gd name="connsiteX118" fmla="*/ 834850 w 1173163"/>
              <a:gd name="connsiteY118" fmla="*/ 706856 h 850900"/>
              <a:gd name="connsiteX119" fmla="*/ 868213 w 1173163"/>
              <a:gd name="connsiteY119" fmla="*/ 697337 h 850900"/>
              <a:gd name="connsiteX120" fmla="*/ 888072 w 1173163"/>
              <a:gd name="connsiteY120" fmla="*/ 691784 h 850900"/>
              <a:gd name="connsiteX121" fmla="*/ 925407 w 1173163"/>
              <a:gd name="connsiteY121" fmla="*/ 679093 h 850900"/>
              <a:gd name="connsiteX122" fmla="*/ 961551 w 1173163"/>
              <a:gd name="connsiteY122" fmla="*/ 662038 h 850900"/>
              <a:gd name="connsiteX123" fmla="*/ 993325 w 1173163"/>
              <a:gd name="connsiteY123" fmla="*/ 639034 h 850900"/>
              <a:gd name="connsiteX124" fmla="*/ 1007227 w 1173163"/>
              <a:gd name="connsiteY124" fmla="*/ 623963 h 850900"/>
              <a:gd name="connsiteX125" fmla="*/ 1017156 w 1173163"/>
              <a:gd name="connsiteY125" fmla="*/ 611271 h 850900"/>
              <a:gd name="connsiteX126" fmla="*/ 1032646 w 1173163"/>
              <a:gd name="connsiteY126" fmla="*/ 582714 h 850900"/>
              <a:gd name="connsiteX127" fmla="*/ 1043767 w 1173163"/>
              <a:gd name="connsiteY127" fmla="*/ 552571 h 850900"/>
              <a:gd name="connsiteX128" fmla="*/ 1051711 w 1173163"/>
              <a:gd name="connsiteY128" fmla="*/ 520842 h 850900"/>
              <a:gd name="connsiteX129" fmla="*/ 1054888 w 1173163"/>
              <a:gd name="connsiteY129" fmla="*/ 504581 h 850900"/>
              <a:gd name="connsiteX130" fmla="*/ 1058860 w 1173163"/>
              <a:gd name="connsiteY130" fmla="*/ 479197 h 850900"/>
              <a:gd name="connsiteX131" fmla="*/ 1063626 w 1173163"/>
              <a:gd name="connsiteY131" fmla="*/ 427240 h 850900"/>
              <a:gd name="connsiteX132" fmla="*/ 1062832 w 1173163"/>
              <a:gd name="connsiteY132" fmla="*/ 374490 h 850900"/>
              <a:gd name="connsiteX133" fmla="*/ 1055285 w 1173163"/>
              <a:gd name="connsiteY133" fmla="*/ 323723 h 850900"/>
              <a:gd name="connsiteX134" fmla="*/ 1048136 w 1173163"/>
              <a:gd name="connsiteY134" fmla="*/ 299133 h 850900"/>
              <a:gd name="connsiteX135" fmla="*/ 1027880 w 1173163"/>
              <a:gd name="connsiteY135" fmla="*/ 283664 h 850900"/>
              <a:gd name="connsiteX136" fmla="*/ 985382 w 1173163"/>
              <a:gd name="connsiteY136" fmla="*/ 255901 h 850900"/>
              <a:gd name="connsiteX137" fmla="*/ 917067 w 1173163"/>
              <a:gd name="connsiteY137" fmla="*/ 220602 h 850900"/>
              <a:gd name="connsiteX138" fmla="*/ 872582 w 1173163"/>
              <a:gd name="connsiteY138" fmla="*/ 199978 h 850900"/>
              <a:gd name="connsiteX139" fmla="*/ 837631 w 1173163"/>
              <a:gd name="connsiteY139" fmla="*/ 184113 h 850900"/>
              <a:gd name="connsiteX140" fmla="*/ 766535 w 1173163"/>
              <a:gd name="connsiteY140" fmla="*/ 157936 h 850900"/>
              <a:gd name="connsiteX141" fmla="*/ 693454 w 1173163"/>
              <a:gd name="connsiteY141" fmla="*/ 138899 h 850900"/>
              <a:gd name="connsiteX142" fmla="*/ 618784 w 1173163"/>
              <a:gd name="connsiteY142" fmla="*/ 128587 h 850900"/>
              <a:gd name="connsiteX143" fmla="*/ 517457 w 1173163"/>
              <a:gd name="connsiteY143" fmla="*/ 28575 h 850900"/>
              <a:gd name="connsiteX144" fmla="*/ 450483 w 1173163"/>
              <a:gd name="connsiteY144" fmla="*/ 33725 h 850900"/>
              <a:gd name="connsiteX145" fmla="*/ 384698 w 1173163"/>
              <a:gd name="connsiteY145" fmla="*/ 46796 h 850900"/>
              <a:gd name="connsiteX146" fmla="*/ 322083 w 1173163"/>
              <a:gd name="connsiteY146" fmla="*/ 67393 h 850900"/>
              <a:gd name="connsiteX147" fmla="*/ 291964 w 1173163"/>
              <a:gd name="connsiteY147" fmla="*/ 81256 h 850900"/>
              <a:gd name="connsiteX148" fmla="*/ 266601 w 1173163"/>
              <a:gd name="connsiteY148" fmla="*/ 95119 h 850900"/>
              <a:gd name="connsiteX149" fmla="*/ 219838 w 1173163"/>
              <a:gd name="connsiteY149" fmla="*/ 129580 h 850900"/>
              <a:gd name="connsiteX150" fmla="*/ 198438 w 1173163"/>
              <a:gd name="connsiteY150" fmla="*/ 149385 h 850900"/>
              <a:gd name="connsiteX151" fmla="*/ 240842 w 1173163"/>
              <a:gd name="connsiteY151" fmla="*/ 138690 h 850900"/>
              <a:gd name="connsiteX152" fmla="*/ 324460 w 1173163"/>
              <a:gd name="connsiteY152" fmla="*/ 119281 h 850900"/>
              <a:gd name="connsiteX153" fmla="*/ 366468 w 1173163"/>
              <a:gd name="connsiteY153" fmla="*/ 110963 h 850900"/>
              <a:gd name="connsiteX154" fmla="*/ 409268 w 1173163"/>
              <a:gd name="connsiteY154" fmla="*/ 102645 h 850900"/>
              <a:gd name="connsiteX155" fmla="*/ 496057 w 1173163"/>
              <a:gd name="connsiteY155" fmla="*/ 91951 h 850900"/>
              <a:gd name="connsiteX156" fmla="*/ 582846 w 1173163"/>
              <a:gd name="connsiteY156" fmla="*/ 87990 h 850900"/>
              <a:gd name="connsiteX157" fmla="*/ 648235 w 1173163"/>
              <a:gd name="connsiteY157" fmla="*/ 91951 h 850900"/>
              <a:gd name="connsiteX158" fmla="*/ 691035 w 1173163"/>
              <a:gd name="connsiteY158" fmla="*/ 97892 h 850900"/>
              <a:gd name="connsiteX159" fmla="*/ 712831 w 1173163"/>
              <a:gd name="connsiteY159" fmla="*/ 102249 h 850900"/>
              <a:gd name="connsiteX160" fmla="*/ 751668 w 1173163"/>
              <a:gd name="connsiteY160" fmla="*/ 111359 h 850900"/>
              <a:gd name="connsiteX161" fmla="*/ 829739 w 1173163"/>
              <a:gd name="connsiteY161" fmla="*/ 137502 h 850900"/>
              <a:gd name="connsiteX162" fmla="*/ 906620 w 1173163"/>
              <a:gd name="connsiteY162" fmla="*/ 170378 h 850900"/>
              <a:gd name="connsiteX163" fmla="*/ 979935 w 1173163"/>
              <a:gd name="connsiteY163" fmla="*/ 209591 h 850900"/>
              <a:gd name="connsiteX164" fmla="*/ 1014413 w 1173163"/>
              <a:gd name="connsiteY164" fmla="*/ 230188 h 850900"/>
              <a:gd name="connsiteX165" fmla="*/ 1011639 w 1173163"/>
              <a:gd name="connsiteY165" fmla="*/ 225831 h 850900"/>
              <a:gd name="connsiteX166" fmla="*/ 1008469 w 1173163"/>
              <a:gd name="connsiteY166" fmla="*/ 221870 h 850900"/>
              <a:gd name="connsiteX167" fmla="*/ 999354 w 1173163"/>
              <a:gd name="connsiteY167" fmla="*/ 209591 h 850900"/>
              <a:gd name="connsiteX168" fmla="*/ 979539 w 1173163"/>
              <a:gd name="connsiteY168" fmla="*/ 187014 h 850900"/>
              <a:gd name="connsiteX169" fmla="*/ 945854 w 1173163"/>
              <a:gd name="connsiteY169" fmla="*/ 156118 h 850900"/>
              <a:gd name="connsiteX170" fmla="*/ 895524 w 1173163"/>
              <a:gd name="connsiteY170" fmla="*/ 121658 h 850900"/>
              <a:gd name="connsiteX171" fmla="*/ 841231 w 1173163"/>
              <a:gd name="connsiteY171" fmla="*/ 93931 h 850900"/>
              <a:gd name="connsiteX172" fmla="*/ 813491 w 1173163"/>
              <a:gd name="connsiteY172" fmla="*/ 82840 h 850900"/>
              <a:gd name="connsiteX173" fmla="*/ 782976 w 1173163"/>
              <a:gd name="connsiteY173" fmla="*/ 71354 h 850900"/>
              <a:gd name="connsiteX174" fmla="*/ 719568 w 1173163"/>
              <a:gd name="connsiteY174" fmla="*/ 52737 h 850900"/>
              <a:gd name="connsiteX175" fmla="*/ 653387 w 1173163"/>
              <a:gd name="connsiteY175" fmla="*/ 38874 h 850900"/>
              <a:gd name="connsiteX176" fmla="*/ 585224 w 1173163"/>
              <a:gd name="connsiteY176" fmla="*/ 30952 h 850900"/>
              <a:gd name="connsiteX177" fmla="*/ 505106 w 1173163"/>
              <a:gd name="connsiteY177" fmla="*/ 0 h 850900"/>
              <a:gd name="connsiteX178" fmla="*/ 590348 w 1173163"/>
              <a:gd name="connsiteY178" fmla="*/ 1189 h 850900"/>
              <a:gd name="connsiteX179" fmla="*/ 675986 w 1173163"/>
              <a:gd name="connsiteY179" fmla="*/ 11884 h 850900"/>
              <a:gd name="connsiteX180" fmla="*/ 759246 w 1173163"/>
              <a:gd name="connsiteY180" fmla="*/ 32087 h 850900"/>
              <a:gd name="connsiteX181" fmla="*/ 818716 w 1173163"/>
              <a:gd name="connsiteY181" fmla="*/ 53082 h 850900"/>
              <a:gd name="connsiteX182" fmla="*/ 856778 w 1173163"/>
              <a:gd name="connsiteY182" fmla="*/ 70116 h 850900"/>
              <a:gd name="connsiteX183" fmla="*/ 893253 w 1173163"/>
              <a:gd name="connsiteY183" fmla="*/ 88339 h 850900"/>
              <a:gd name="connsiteX184" fmla="*/ 927746 w 1173163"/>
              <a:gd name="connsiteY184" fmla="*/ 109334 h 850900"/>
              <a:gd name="connsiteX185" fmla="*/ 943605 w 1173163"/>
              <a:gd name="connsiteY185" fmla="*/ 120822 h 850900"/>
              <a:gd name="connsiteX186" fmla="*/ 963429 w 1173163"/>
              <a:gd name="connsiteY186" fmla="*/ 135479 h 850900"/>
              <a:gd name="connsiteX187" fmla="*/ 999112 w 1173163"/>
              <a:gd name="connsiteY187" fmla="*/ 167962 h 850900"/>
              <a:gd name="connsiteX188" fmla="*/ 1030036 w 1173163"/>
              <a:gd name="connsiteY188" fmla="*/ 204406 h 850900"/>
              <a:gd name="connsiteX189" fmla="*/ 1055014 w 1173163"/>
              <a:gd name="connsiteY189" fmla="*/ 244416 h 850900"/>
              <a:gd name="connsiteX190" fmla="*/ 1064926 w 1173163"/>
              <a:gd name="connsiteY190" fmla="*/ 266204 h 850900"/>
              <a:gd name="connsiteX191" fmla="*/ 1077217 w 1173163"/>
              <a:gd name="connsiteY191" fmla="*/ 276503 h 850900"/>
              <a:gd name="connsiteX192" fmla="*/ 1099816 w 1173163"/>
              <a:gd name="connsiteY192" fmla="*/ 297498 h 850900"/>
              <a:gd name="connsiteX193" fmla="*/ 1120829 w 1173163"/>
              <a:gd name="connsiteY193" fmla="*/ 320870 h 850900"/>
              <a:gd name="connsiteX194" fmla="*/ 1138670 w 1173163"/>
              <a:gd name="connsiteY194" fmla="*/ 346223 h 850900"/>
              <a:gd name="connsiteX195" fmla="*/ 1153736 w 1173163"/>
              <a:gd name="connsiteY195" fmla="*/ 372764 h 850900"/>
              <a:gd name="connsiteX196" fmla="*/ 1164441 w 1173163"/>
              <a:gd name="connsiteY196" fmla="*/ 401286 h 850900"/>
              <a:gd name="connsiteX197" fmla="*/ 1171181 w 1173163"/>
              <a:gd name="connsiteY197" fmla="*/ 430996 h 850900"/>
              <a:gd name="connsiteX198" fmla="*/ 1173163 w 1173163"/>
              <a:gd name="connsiteY198" fmla="*/ 462687 h 850900"/>
              <a:gd name="connsiteX199" fmla="*/ 1171577 w 1173163"/>
              <a:gd name="connsiteY199" fmla="*/ 478532 h 850900"/>
              <a:gd name="connsiteX200" fmla="*/ 1169595 w 1173163"/>
              <a:gd name="connsiteY200" fmla="*/ 496755 h 850900"/>
              <a:gd name="connsiteX201" fmla="*/ 1160476 w 1173163"/>
              <a:gd name="connsiteY201" fmla="*/ 531219 h 850900"/>
              <a:gd name="connsiteX202" fmla="*/ 1146600 w 1173163"/>
              <a:gd name="connsiteY202" fmla="*/ 564890 h 850900"/>
              <a:gd name="connsiteX203" fmla="*/ 1129155 w 1173163"/>
              <a:gd name="connsiteY203" fmla="*/ 597373 h 850900"/>
              <a:gd name="connsiteX204" fmla="*/ 1108142 w 1173163"/>
              <a:gd name="connsiteY204" fmla="*/ 627876 h 850900"/>
              <a:gd name="connsiteX205" fmla="*/ 1084353 w 1173163"/>
              <a:gd name="connsiteY205" fmla="*/ 657190 h 850900"/>
              <a:gd name="connsiteX206" fmla="*/ 1046292 w 1173163"/>
              <a:gd name="connsiteY206" fmla="*/ 696803 h 850900"/>
              <a:gd name="connsiteX207" fmla="*/ 1018935 w 1173163"/>
              <a:gd name="connsiteY207" fmla="*/ 719383 h 850900"/>
              <a:gd name="connsiteX208" fmla="*/ 1004662 w 1173163"/>
              <a:gd name="connsiteY208" fmla="*/ 730871 h 850900"/>
              <a:gd name="connsiteX209" fmla="*/ 974927 w 1173163"/>
              <a:gd name="connsiteY209" fmla="*/ 751866 h 850900"/>
              <a:gd name="connsiteX210" fmla="*/ 926557 w 1173163"/>
              <a:gd name="connsiteY210" fmla="*/ 779596 h 850900"/>
              <a:gd name="connsiteX211" fmla="*/ 857174 w 1173163"/>
              <a:gd name="connsiteY211" fmla="*/ 809306 h 850900"/>
              <a:gd name="connsiteX212" fmla="*/ 782637 w 1173163"/>
              <a:gd name="connsiteY212" fmla="*/ 831490 h 850900"/>
              <a:gd name="connsiteX213" fmla="*/ 705722 w 1173163"/>
              <a:gd name="connsiteY213" fmla="*/ 845354 h 850900"/>
              <a:gd name="connsiteX214" fmla="*/ 626427 w 1173163"/>
              <a:gd name="connsiteY214" fmla="*/ 850900 h 850900"/>
              <a:gd name="connsiteX215" fmla="*/ 546340 w 1173163"/>
              <a:gd name="connsiteY215" fmla="*/ 848920 h 850900"/>
              <a:gd name="connsiteX216" fmla="*/ 467045 w 1173163"/>
              <a:gd name="connsiteY216" fmla="*/ 839016 h 850900"/>
              <a:gd name="connsiteX217" fmla="*/ 389733 w 1173163"/>
              <a:gd name="connsiteY217" fmla="*/ 821190 h 850900"/>
              <a:gd name="connsiteX218" fmla="*/ 315592 w 1173163"/>
              <a:gd name="connsiteY218" fmla="*/ 795441 h 850900"/>
              <a:gd name="connsiteX219" fmla="*/ 245813 w 1173163"/>
              <a:gd name="connsiteY219" fmla="*/ 762166 h 850900"/>
              <a:gd name="connsiteX220" fmla="*/ 197444 w 1173163"/>
              <a:gd name="connsiteY220" fmla="*/ 731663 h 850900"/>
              <a:gd name="connsiteX221" fmla="*/ 166915 w 1173163"/>
              <a:gd name="connsiteY221" fmla="*/ 709084 h 850900"/>
              <a:gd name="connsiteX222" fmla="*/ 138766 w 1173163"/>
              <a:gd name="connsiteY222" fmla="*/ 684523 h 850900"/>
              <a:gd name="connsiteX223" fmla="*/ 112202 w 1173163"/>
              <a:gd name="connsiteY223" fmla="*/ 657982 h 850900"/>
              <a:gd name="connsiteX224" fmla="*/ 88017 w 1173163"/>
              <a:gd name="connsiteY224" fmla="*/ 629460 h 850900"/>
              <a:gd name="connsiteX225" fmla="*/ 66211 w 1173163"/>
              <a:gd name="connsiteY225" fmla="*/ 599354 h 850900"/>
              <a:gd name="connsiteX226" fmla="*/ 46784 w 1173163"/>
              <a:gd name="connsiteY226" fmla="*/ 566871 h 850900"/>
              <a:gd name="connsiteX227" fmla="*/ 29736 w 1173163"/>
              <a:gd name="connsiteY227" fmla="*/ 532407 h 850900"/>
              <a:gd name="connsiteX228" fmla="*/ 15859 w 1173163"/>
              <a:gd name="connsiteY228" fmla="*/ 496755 h 850900"/>
              <a:gd name="connsiteX229" fmla="*/ 4758 w 1173163"/>
              <a:gd name="connsiteY229" fmla="*/ 458726 h 850900"/>
              <a:gd name="connsiteX230" fmla="*/ 397 w 1173163"/>
              <a:gd name="connsiteY230" fmla="*/ 438523 h 850900"/>
              <a:gd name="connsiteX231" fmla="*/ 0 w 1173163"/>
              <a:gd name="connsiteY231" fmla="*/ 434957 h 850900"/>
              <a:gd name="connsiteX232" fmla="*/ 3172 w 1173163"/>
              <a:gd name="connsiteY232" fmla="*/ 429808 h 850900"/>
              <a:gd name="connsiteX233" fmla="*/ 5551 w 1173163"/>
              <a:gd name="connsiteY233" fmla="*/ 428223 h 850900"/>
              <a:gd name="connsiteX234" fmla="*/ 3172 w 1173163"/>
              <a:gd name="connsiteY234" fmla="*/ 414358 h 850900"/>
              <a:gd name="connsiteX235" fmla="*/ 1190 w 1173163"/>
              <a:gd name="connsiteY235" fmla="*/ 386233 h 850900"/>
              <a:gd name="connsiteX236" fmla="*/ 1586 w 1173163"/>
              <a:gd name="connsiteY236" fmla="*/ 358107 h 850900"/>
              <a:gd name="connsiteX237" fmla="*/ 5154 w 1173163"/>
              <a:gd name="connsiteY237" fmla="*/ 329585 h 850900"/>
              <a:gd name="connsiteX238" fmla="*/ 12291 w 1173163"/>
              <a:gd name="connsiteY238" fmla="*/ 301856 h 850900"/>
              <a:gd name="connsiteX239" fmla="*/ 22599 w 1173163"/>
              <a:gd name="connsiteY239" fmla="*/ 275711 h 850900"/>
              <a:gd name="connsiteX240" fmla="*/ 36079 w 1173163"/>
              <a:gd name="connsiteY240" fmla="*/ 250754 h 850900"/>
              <a:gd name="connsiteX241" fmla="*/ 52335 w 1173163"/>
              <a:gd name="connsiteY241" fmla="*/ 228175 h 850900"/>
              <a:gd name="connsiteX242" fmla="*/ 62246 w 1173163"/>
              <a:gd name="connsiteY242" fmla="*/ 217479 h 850900"/>
              <a:gd name="connsiteX243" fmla="*/ 71365 w 1173163"/>
              <a:gd name="connsiteY243" fmla="*/ 208764 h 850900"/>
              <a:gd name="connsiteX244" fmla="*/ 91585 w 1173163"/>
              <a:gd name="connsiteY244" fmla="*/ 193711 h 850900"/>
              <a:gd name="connsiteX245" fmla="*/ 124493 w 1173163"/>
              <a:gd name="connsiteY245" fmla="*/ 175092 h 850900"/>
              <a:gd name="connsiteX246" fmla="*/ 147488 w 1173163"/>
              <a:gd name="connsiteY246" fmla="*/ 166377 h 850900"/>
              <a:gd name="connsiteX247" fmla="*/ 163347 w 1173163"/>
              <a:gd name="connsiteY247" fmla="*/ 146571 h 850900"/>
              <a:gd name="connsiteX248" fmla="*/ 199822 w 1173163"/>
              <a:gd name="connsiteY248" fmla="*/ 110522 h 850900"/>
              <a:gd name="connsiteX249" fmla="*/ 239866 w 1173163"/>
              <a:gd name="connsiteY249" fmla="*/ 79624 h 850900"/>
              <a:gd name="connsiteX250" fmla="*/ 283082 w 1173163"/>
              <a:gd name="connsiteY250" fmla="*/ 53875 h 850900"/>
              <a:gd name="connsiteX251" fmla="*/ 305681 w 1173163"/>
              <a:gd name="connsiteY251" fmla="*/ 43575 h 850900"/>
              <a:gd name="connsiteX252" fmla="*/ 324315 w 1173163"/>
              <a:gd name="connsiteY252" fmla="*/ 36445 h 850900"/>
              <a:gd name="connsiteX253" fmla="*/ 362376 w 1173163"/>
              <a:gd name="connsiteY253" fmla="*/ 23768 h 850900"/>
              <a:gd name="connsiteX254" fmla="*/ 402024 w 1173163"/>
              <a:gd name="connsiteY254" fmla="*/ 13865 h 850900"/>
              <a:gd name="connsiteX255" fmla="*/ 442464 w 1173163"/>
              <a:gd name="connsiteY255" fmla="*/ 6735 h 85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173163" h="850900">
                <a:moveTo>
                  <a:pt x="1087005" y="338137"/>
                </a:moveTo>
                <a:lnTo>
                  <a:pt x="1087799" y="340913"/>
                </a:lnTo>
                <a:lnTo>
                  <a:pt x="1087799" y="343292"/>
                </a:lnTo>
                <a:lnTo>
                  <a:pt x="1092168" y="377792"/>
                </a:lnTo>
                <a:lnTo>
                  <a:pt x="1093360" y="433706"/>
                </a:lnTo>
                <a:lnTo>
                  <a:pt x="1090579" y="471775"/>
                </a:lnTo>
                <a:lnTo>
                  <a:pt x="1085019" y="509844"/>
                </a:lnTo>
                <a:lnTo>
                  <a:pt x="1076281" y="547516"/>
                </a:lnTo>
                <a:lnTo>
                  <a:pt x="1063969" y="582412"/>
                </a:lnTo>
                <a:lnTo>
                  <a:pt x="1048081" y="614533"/>
                </a:lnTo>
                <a:lnTo>
                  <a:pt x="1038152" y="629205"/>
                </a:lnTo>
                <a:lnTo>
                  <a:pt x="1027428" y="643878"/>
                </a:lnTo>
                <a:lnTo>
                  <a:pt x="1001215" y="668860"/>
                </a:lnTo>
                <a:lnTo>
                  <a:pt x="970632" y="688688"/>
                </a:lnTo>
                <a:lnTo>
                  <a:pt x="937666" y="705343"/>
                </a:lnTo>
                <a:lnTo>
                  <a:pt x="884445" y="723584"/>
                </a:lnTo>
                <a:lnTo>
                  <a:pt x="810967" y="740636"/>
                </a:lnTo>
                <a:lnTo>
                  <a:pt x="776810" y="746981"/>
                </a:lnTo>
                <a:lnTo>
                  <a:pt x="737886" y="753325"/>
                </a:lnTo>
                <a:lnTo>
                  <a:pt x="660834" y="762843"/>
                </a:lnTo>
                <a:lnTo>
                  <a:pt x="582987" y="766015"/>
                </a:lnTo>
                <a:lnTo>
                  <a:pt x="504744" y="762050"/>
                </a:lnTo>
                <a:lnTo>
                  <a:pt x="466217" y="757688"/>
                </a:lnTo>
                <a:lnTo>
                  <a:pt x="441990" y="754515"/>
                </a:lnTo>
                <a:lnTo>
                  <a:pt x="392740" y="744601"/>
                </a:lnTo>
                <a:lnTo>
                  <a:pt x="342298" y="731515"/>
                </a:lnTo>
                <a:lnTo>
                  <a:pt x="291857" y="714464"/>
                </a:lnTo>
                <a:lnTo>
                  <a:pt x="241812" y="693446"/>
                </a:lnTo>
                <a:lnTo>
                  <a:pt x="194548" y="668860"/>
                </a:lnTo>
                <a:lnTo>
                  <a:pt x="149667" y="640309"/>
                </a:lnTo>
                <a:lnTo>
                  <a:pt x="108361" y="607395"/>
                </a:lnTo>
                <a:lnTo>
                  <a:pt x="90488" y="589550"/>
                </a:lnTo>
                <a:lnTo>
                  <a:pt x="110347" y="615326"/>
                </a:lnTo>
                <a:lnTo>
                  <a:pt x="156419" y="662912"/>
                </a:lnTo>
                <a:lnTo>
                  <a:pt x="207655" y="704153"/>
                </a:lnTo>
                <a:lnTo>
                  <a:pt x="264849" y="739446"/>
                </a:lnTo>
                <a:lnTo>
                  <a:pt x="326411" y="768394"/>
                </a:lnTo>
                <a:lnTo>
                  <a:pt x="390754" y="791394"/>
                </a:lnTo>
                <a:lnTo>
                  <a:pt x="457877" y="808049"/>
                </a:lnTo>
                <a:lnTo>
                  <a:pt x="526985" y="818756"/>
                </a:lnTo>
                <a:lnTo>
                  <a:pt x="596491" y="822325"/>
                </a:lnTo>
                <a:lnTo>
                  <a:pt x="665600" y="819946"/>
                </a:lnTo>
                <a:lnTo>
                  <a:pt x="733915" y="811222"/>
                </a:lnTo>
                <a:lnTo>
                  <a:pt x="800243" y="794963"/>
                </a:lnTo>
                <a:lnTo>
                  <a:pt x="864189" y="773153"/>
                </a:lnTo>
                <a:lnTo>
                  <a:pt x="924559" y="743808"/>
                </a:lnTo>
                <a:lnTo>
                  <a:pt x="980164" y="707722"/>
                </a:lnTo>
                <a:lnTo>
                  <a:pt x="1029811" y="664895"/>
                </a:lnTo>
                <a:lnTo>
                  <a:pt x="1052450" y="641102"/>
                </a:lnTo>
                <a:lnTo>
                  <a:pt x="1064763" y="626033"/>
                </a:lnTo>
                <a:lnTo>
                  <a:pt x="1088196" y="594705"/>
                </a:lnTo>
                <a:lnTo>
                  <a:pt x="1107261" y="561792"/>
                </a:lnTo>
                <a:lnTo>
                  <a:pt x="1121956" y="527292"/>
                </a:lnTo>
                <a:lnTo>
                  <a:pt x="1131886" y="491999"/>
                </a:lnTo>
                <a:lnTo>
                  <a:pt x="1135063" y="455913"/>
                </a:lnTo>
                <a:lnTo>
                  <a:pt x="1130297" y="419430"/>
                </a:lnTo>
                <a:lnTo>
                  <a:pt x="1116793" y="382947"/>
                </a:lnTo>
                <a:lnTo>
                  <a:pt x="1106466" y="365103"/>
                </a:lnTo>
                <a:lnTo>
                  <a:pt x="1097331" y="351223"/>
                </a:lnTo>
                <a:close/>
                <a:moveTo>
                  <a:pt x="580258" y="127000"/>
                </a:moveTo>
                <a:lnTo>
                  <a:pt x="539745" y="127397"/>
                </a:lnTo>
                <a:lnTo>
                  <a:pt x="460707" y="134536"/>
                </a:lnTo>
                <a:lnTo>
                  <a:pt x="382065" y="146831"/>
                </a:lnTo>
                <a:lnTo>
                  <a:pt x="303820" y="163886"/>
                </a:lnTo>
                <a:lnTo>
                  <a:pt x="264499" y="172611"/>
                </a:lnTo>
                <a:lnTo>
                  <a:pt x="236300" y="179354"/>
                </a:lnTo>
                <a:lnTo>
                  <a:pt x="180694" y="194425"/>
                </a:lnTo>
                <a:lnTo>
                  <a:pt x="154481" y="203548"/>
                </a:lnTo>
                <a:lnTo>
                  <a:pt x="144551" y="219412"/>
                </a:lnTo>
                <a:lnTo>
                  <a:pt x="127075" y="252332"/>
                </a:lnTo>
                <a:lnTo>
                  <a:pt x="114365" y="286837"/>
                </a:lnTo>
                <a:lnTo>
                  <a:pt x="104833" y="322136"/>
                </a:lnTo>
                <a:lnTo>
                  <a:pt x="100464" y="358625"/>
                </a:lnTo>
                <a:lnTo>
                  <a:pt x="100464" y="395114"/>
                </a:lnTo>
                <a:lnTo>
                  <a:pt x="105230" y="431603"/>
                </a:lnTo>
                <a:lnTo>
                  <a:pt x="116351" y="468092"/>
                </a:lnTo>
                <a:lnTo>
                  <a:pt x="123898" y="486336"/>
                </a:lnTo>
                <a:lnTo>
                  <a:pt x="125486" y="491492"/>
                </a:lnTo>
                <a:lnTo>
                  <a:pt x="122309" y="499425"/>
                </a:lnTo>
                <a:lnTo>
                  <a:pt x="115160" y="503787"/>
                </a:lnTo>
                <a:lnTo>
                  <a:pt x="106819" y="502201"/>
                </a:lnTo>
                <a:lnTo>
                  <a:pt x="104039" y="498235"/>
                </a:lnTo>
                <a:lnTo>
                  <a:pt x="95301" y="481180"/>
                </a:lnTo>
                <a:lnTo>
                  <a:pt x="82194" y="447071"/>
                </a:lnTo>
                <a:lnTo>
                  <a:pt x="74647" y="412565"/>
                </a:lnTo>
                <a:lnTo>
                  <a:pt x="71073" y="378456"/>
                </a:lnTo>
                <a:lnTo>
                  <a:pt x="71867" y="343950"/>
                </a:lnTo>
                <a:lnTo>
                  <a:pt x="77825" y="309841"/>
                </a:lnTo>
                <a:lnTo>
                  <a:pt x="86563" y="276525"/>
                </a:lnTo>
                <a:lnTo>
                  <a:pt x="99272" y="244003"/>
                </a:lnTo>
                <a:lnTo>
                  <a:pt x="106819" y="228138"/>
                </a:lnTo>
                <a:lnTo>
                  <a:pt x="96492" y="235277"/>
                </a:lnTo>
                <a:lnTo>
                  <a:pt x="78222" y="252728"/>
                </a:lnTo>
                <a:lnTo>
                  <a:pt x="61540" y="272956"/>
                </a:lnTo>
                <a:lnTo>
                  <a:pt x="48831" y="297149"/>
                </a:lnTo>
                <a:lnTo>
                  <a:pt x="43270" y="310238"/>
                </a:lnTo>
                <a:lnTo>
                  <a:pt x="38107" y="326499"/>
                </a:lnTo>
                <a:lnTo>
                  <a:pt x="31752" y="358229"/>
                </a:lnTo>
                <a:lnTo>
                  <a:pt x="30163" y="389958"/>
                </a:lnTo>
                <a:lnTo>
                  <a:pt x="33341" y="421291"/>
                </a:lnTo>
                <a:lnTo>
                  <a:pt x="40490" y="452227"/>
                </a:lnTo>
                <a:lnTo>
                  <a:pt x="52008" y="481973"/>
                </a:lnTo>
                <a:lnTo>
                  <a:pt x="66307" y="510927"/>
                </a:lnTo>
                <a:lnTo>
                  <a:pt x="84180" y="537500"/>
                </a:lnTo>
                <a:lnTo>
                  <a:pt x="94506" y="550588"/>
                </a:lnTo>
                <a:lnTo>
                  <a:pt x="106025" y="563280"/>
                </a:lnTo>
                <a:lnTo>
                  <a:pt x="129458" y="587870"/>
                </a:lnTo>
                <a:lnTo>
                  <a:pt x="168779" y="620790"/>
                </a:lnTo>
                <a:lnTo>
                  <a:pt x="226370" y="657279"/>
                </a:lnTo>
                <a:lnTo>
                  <a:pt x="288727" y="686628"/>
                </a:lnTo>
                <a:lnTo>
                  <a:pt x="354659" y="709236"/>
                </a:lnTo>
                <a:lnTo>
                  <a:pt x="422577" y="725100"/>
                </a:lnTo>
                <a:lnTo>
                  <a:pt x="490892" y="735016"/>
                </a:lnTo>
                <a:lnTo>
                  <a:pt x="558810" y="739775"/>
                </a:lnTo>
                <a:lnTo>
                  <a:pt x="592570" y="739775"/>
                </a:lnTo>
                <a:lnTo>
                  <a:pt x="627522" y="738585"/>
                </a:lnTo>
                <a:lnTo>
                  <a:pt x="697029" y="733033"/>
                </a:lnTo>
                <a:lnTo>
                  <a:pt x="766535" y="722324"/>
                </a:lnTo>
                <a:lnTo>
                  <a:pt x="834850" y="706856"/>
                </a:lnTo>
                <a:lnTo>
                  <a:pt x="868213" y="697337"/>
                </a:lnTo>
                <a:lnTo>
                  <a:pt x="888072" y="691784"/>
                </a:lnTo>
                <a:lnTo>
                  <a:pt x="925407" y="679093"/>
                </a:lnTo>
                <a:lnTo>
                  <a:pt x="961551" y="662038"/>
                </a:lnTo>
                <a:lnTo>
                  <a:pt x="993325" y="639034"/>
                </a:lnTo>
                <a:lnTo>
                  <a:pt x="1007227" y="623963"/>
                </a:lnTo>
                <a:lnTo>
                  <a:pt x="1017156" y="611271"/>
                </a:lnTo>
                <a:lnTo>
                  <a:pt x="1032646" y="582714"/>
                </a:lnTo>
                <a:lnTo>
                  <a:pt x="1043767" y="552571"/>
                </a:lnTo>
                <a:lnTo>
                  <a:pt x="1051711" y="520842"/>
                </a:lnTo>
                <a:lnTo>
                  <a:pt x="1054888" y="504581"/>
                </a:lnTo>
                <a:lnTo>
                  <a:pt x="1058860" y="479197"/>
                </a:lnTo>
                <a:lnTo>
                  <a:pt x="1063626" y="427240"/>
                </a:lnTo>
                <a:lnTo>
                  <a:pt x="1062832" y="374490"/>
                </a:lnTo>
                <a:lnTo>
                  <a:pt x="1055285" y="323723"/>
                </a:lnTo>
                <a:lnTo>
                  <a:pt x="1048136" y="299133"/>
                </a:lnTo>
                <a:lnTo>
                  <a:pt x="1027880" y="283664"/>
                </a:lnTo>
                <a:lnTo>
                  <a:pt x="985382" y="255901"/>
                </a:lnTo>
                <a:lnTo>
                  <a:pt x="917067" y="220602"/>
                </a:lnTo>
                <a:lnTo>
                  <a:pt x="872582" y="199978"/>
                </a:lnTo>
                <a:lnTo>
                  <a:pt x="837631" y="184113"/>
                </a:lnTo>
                <a:lnTo>
                  <a:pt x="766535" y="157936"/>
                </a:lnTo>
                <a:lnTo>
                  <a:pt x="693454" y="138899"/>
                </a:lnTo>
                <a:lnTo>
                  <a:pt x="618784" y="128587"/>
                </a:lnTo>
                <a:close/>
                <a:moveTo>
                  <a:pt x="517457" y="28575"/>
                </a:moveTo>
                <a:lnTo>
                  <a:pt x="450483" y="33725"/>
                </a:lnTo>
                <a:lnTo>
                  <a:pt x="384698" y="46796"/>
                </a:lnTo>
                <a:lnTo>
                  <a:pt x="322083" y="67393"/>
                </a:lnTo>
                <a:lnTo>
                  <a:pt x="291964" y="81256"/>
                </a:lnTo>
                <a:lnTo>
                  <a:pt x="266601" y="95119"/>
                </a:lnTo>
                <a:lnTo>
                  <a:pt x="219838" y="129580"/>
                </a:lnTo>
                <a:lnTo>
                  <a:pt x="198438" y="149385"/>
                </a:lnTo>
                <a:lnTo>
                  <a:pt x="240842" y="138690"/>
                </a:lnTo>
                <a:lnTo>
                  <a:pt x="324460" y="119281"/>
                </a:lnTo>
                <a:lnTo>
                  <a:pt x="366468" y="110963"/>
                </a:lnTo>
                <a:lnTo>
                  <a:pt x="409268" y="102645"/>
                </a:lnTo>
                <a:lnTo>
                  <a:pt x="496057" y="91951"/>
                </a:lnTo>
                <a:lnTo>
                  <a:pt x="582846" y="87990"/>
                </a:lnTo>
                <a:lnTo>
                  <a:pt x="648235" y="91951"/>
                </a:lnTo>
                <a:lnTo>
                  <a:pt x="691035" y="97892"/>
                </a:lnTo>
                <a:lnTo>
                  <a:pt x="712831" y="102249"/>
                </a:lnTo>
                <a:lnTo>
                  <a:pt x="751668" y="111359"/>
                </a:lnTo>
                <a:lnTo>
                  <a:pt x="829739" y="137502"/>
                </a:lnTo>
                <a:lnTo>
                  <a:pt x="906620" y="170378"/>
                </a:lnTo>
                <a:lnTo>
                  <a:pt x="979935" y="209591"/>
                </a:lnTo>
                <a:lnTo>
                  <a:pt x="1014413" y="230188"/>
                </a:lnTo>
                <a:lnTo>
                  <a:pt x="1011639" y="225831"/>
                </a:lnTo>
                <a:lnTo>
                  <a:pt x="1008469" y="221870"/>
                </a:lnTo>
                <a:lnTo>
                  <a:pt x="999354" y="209591"/>
                </a:lnTo>
                <a:lnTo>
                  <a:pt x="979539" y="187014"/>
                </a:lnTo>
                <a:lnTo>
                  <a:pt x="945854" y="156118"/>
                </a:lnTo>
                <a:lnTo>
                  <a:pt x="895524" y="121658"/>
                </a:lnTo>
                <a:lnTo>
                  <a:pt x="841231" y="93931"/>
                </a:lnTo>
                <a:lnTo>
                  <a:pt x="813491" y="82840"/>
                </a:lnTo>
                <a:lnTo>
                  <a:pt x="782976" y="71354"/>
                </a:lnTo>
                <a:lnTo>
                  <a:pt x="719568" y="52737"/>
                </a:lnTo>
                <a:lnTo>
                  <a:pt x="653387" y="38874"/>
                </a:lnTo>
                <a:lnTo>
                  <a:pt x="585224" y="30952"/>
                </a:lnTo>
                <a:close/>
                <a:moveTo>
                  <a:pt x="505106" y="0"/>
                </a:moveTo>
                <a:lnTo>
                  <a:pt x="590348" y="1189"/>
                </a:lnTo>
                <a:lnTo>
                  <a:pt x="675986" y="11884"/>
                </a:lnTo>
                <a:lnTo>
                  <a:pt x="759246" y="32087"/>
                </a:lnTo>
                <a:lnTo>
                  <a:pt x="818716" y="53082"/>
                </a:lnTo>
                <a:lnTo>
                  <a:pt x="856778" y="70116"/>
                </a:lnTo>
                <a:lnTo>
                  <a:pt x="893253" y="88339"/>
                </a:lnTo>
                <a:lnTo>
                  <a:pt x="927746" y="109334"/>
                </a:lnTo>
                <a:lnTo>
                  <a:pt x="943605" y="120822"/>
                </a:lnTo>
                <a:lnTo>
                  <a:pt x="963429" y="135479"/>
                </a:lnTo>
                <a:lnTo>
                  <a:pt x="999112" y="167962"/>
                </a:lnTo>
                <a:lnTo>
                  <a:pt x="1030036" y="204406"/>
                </a:lnTo>
                <a:lnTo>
                  <a:pt x="1055014" y="244416"/>
                </a:lnTo>
                <a:lnTo>
                  <a:pt x="1064926" y="266204"/>
                </a:lnTo>
                <a:lnTo>
                  <a:pt x="1077217" y="276503"/>
                </a:lnTo>
                <a:lnTo>
                  <a:pt x="1099816" y="297498"/>
                </a:lnTo>
                <a:lnTo>
                  <a:pt x="1120829" y="320870"/>
                </a:lnTo>
                <a:lnTo>
                  <a:pt x="1138670" y="346223"/>
                </a:lnTo>
                <a:lnTo>
                  <a:pt x="1153736" y="372764"/>
                </a:lnTo>
                <a:lnTo>
                  <a:pt x="1164441" y="401286"/>
                </a:lnTo>
                <a:lnTo>
                  <a:pt x="1171181" y="430996"/>
                </a:lnTo>
                <a:lnTo>
                  <a:pt x="1173163" y="462687"/>
                </a:lnTo>
                <a:lnTo>
                  <a:pt x="1171577" y="478532"/>
                </a:lnTo>
                <a:lnTo>
                  <a:pt x="1169595" y="496755"/>
                </a:lnTo>
                <a:lnTo>
                  <a:pt x="1160476" y="531219"/>
                </a:lnTo>
                <a:lnTo>
                  <a:pt x="1146600" y="564890"/>
                </a:lnTo>
                <a:lnTo>
                  <a:pt x="1129155" y="597373"/>
                </a:lnTo>
                <a:lnTo>
                  <a:pt x="1108142" y="627876"/>
                </a:lnTo>
                <a:lnTo>
                  <a:pt x="1084353" y="657190"/>
                </a:lnTo>
                <a:lnTo>
                  <a:pt x="1046292" y="696803"/>
                </a:lnTo>
                <a:lnTo>
                  <a:pt x="1018935" y="719383"/>
                </a:lnTo>
                <a:lnTo>
                  <a:pt x="1004662" y="730871"/>
                </a:lnTo>
                <a:lnTo>
                  <a:pt x="974927" y="751866"/>
                </a:lnTo>
                <a:lnTo>
                  <a:pt x="926557" y="779596"/>
                </a:lnTo>
                <a:lnTo>
                  <a:pt x="857174" y="809306"/>
                </a:lnTo>
                <a:lnTo>
                  <a:pt x="782637" y="831490"/>
                </a:lnTo>
                <a:lnTo>
                  <a:pt x="705722" y="845354"/>
                </a:lnTo>
                <a:lnTo>
                  <a:pt x="626427" y="850900"/>
                </a:lnTo>
                <a:lnTo>
                  <a:pt x="546340" y="848920"/>
                </a:lnTo>
                <a:lnTo>
                  <a:pt x="467045" y="839016"/>
                </a:lnTo>
                <a:lnTo>
                  <a:pt x="389733" y="821190"/>
                </a:lnTo>
                <a:lnTo>
                  <a:pt x="315592" y="795441"/>
                </a:lnTo>
                <a:lnTo>
                  <a:pt x="245813" y="762166"/>
                </a:lnTo>
                <a:lnTo>
                  <a:pt x="197444" y="731663"/>
                </a:lnTo>
                <a:lnTo>
                  <a:pt x="166915" y="709084"/>
                </a:lnTo>
                <a:lnTo>
                  <a:pt x="138766" y="684523"/>
                </a:lnTo>
                <a:lnTo>
                  <a:pt x="112202" y="657982"/>
                </a:lnTo>
                <a:lnTo>
                  <a:pt x="88017" y="629460"/>
                </a:lnTo>
                <a:lnTo>
                  <a:pt x="66211" y="599354"/>
                </a:lnTo>
                <a:lnTo>
                  <a:pt x="46784" y="566871"/>
                </a:lnTo>
                <a:lnTo>
                  <a:pt x="29736" y="532407"/>
                </a:lnTo>
                <a:lnTo>
                  <a:pt x="15859" y="496755"/>
                </a:lnTo>
                <a:lnTo>
                  <a:pt x="4758" y="458726"/>
                </a:lnTo>
                <a:lnTo>
                  <a:pt x="397" y="438523"/>
                </a:lnTo>
                <a:lnTo>
                  <a:pt x="0" y="434957"/>
                </a:lnTo>
                <a:lnTo>
                  <a:pt x="3172" y="429808"/>
                </a:lnTo>
                <a:lnTo>
                  <a:pt x="5551" y="428223"/>
                </a:lnTo>
                <a:lnTo>
                  <a:pt x="3172" y="414358"/>
                </a:lnTo>
                <a:lnTo>
                  <a:pt x="1190" y="386233"/>
                </a:lnTo>
                <a:lnTo>
                  <a:pt x="1586" y="358107"/>
                </a:lnTo>
                <a:lnTo>
                  <a:pt x="5154" y="329585"/>
                </a:lnTo>
                <a:lnTo>
                  <a:pt x="12291" y="301856"/>
                </a:lnTo>
                <a:lnTo>
                  <a:pt x="22599" y="275711"/>
                </a:lnTo>
                <a:lnTo>
                  <a:pt x="36079" y="250754"/>
                </a:lnTo>
                <a:lnTo>
                  <a:pt x="52335" y="228175"/>
                </a:lnTo>
                <a:lnTo>
                  <a:pt x="62246" y="217479"/>
                </a:lnTo>
                <a:lnTo>
                  <a:pt x="71365" y="208764"/>
                </a:lnTo>
                <a:lnTo>
                  <a:pt x="91585" y="193711"/>
                </a:lnTo>
                <a:lnTo>
                  <a:pt x="124493" y="175092"/>
                </a:lnTo>
                <a:lnTo>
                  <a:pt x="147488" y="166377"/>
                </a:lnTo>
                <a:lnTo>
                  <a:pt x="163347" y="146571"/>
                </a:lnTo>
                <a:lnTo>
                  <a:pt x="199822" y="110522"/>
                </a:lnTo>
                <a:lnTo>
                  <a:pt x="239866" y="79624"/>
                </a:lnTo>
                <a:lnTo>
                  <a:pt x="283082" y="53875"/>
                </a:lnTo>
                <a:lnTo>
                  <a:pt x="305681" y="43575"/>
                </a:lnTo>
                <a:lnTo>
                  <a:pt x="324315" y="36445"/>
                </a:lnTo>
                <a:lnTo>
                  <a:pt x="362376" y="23768"/>
                </a:lnTo>
                <a:lnTo>
                  <a:pt x="402024" y="13865"/>
                </a:lnTo>
                <a:lnTo>
                  <a:pt x="442464" y="6735"/>
                </a:lnTo>
                <a:close/>
              </a:path>
            </a:pathLst>
          </a:custGeom>
          <a:solidFill>
            <a:schemeClr val="accent1"/>
          </a:solidFill>
          <a:ln w="9525">
            <a:solidFill>
              <a:schemeClr val="accent1"/>
            </a:solidFill>
            <a:round/>
            <a:headEnd/>
            <a:tailEnd/>
          </a:ln>
        </p:spPr>
        <p:txBody>
          <a:bodyPr vert="horz" wrap="square" lIns="91440" tIns="45720" rIns="91440" bIns="45720" numCol="1" anchor="ctr" anchorCtr="0" compatLnSpc="1">
            <a:prstTxWarp prst="textNoShape">
              <a:avLst/>
            </a:prstTxWarp>
            <a:noAutofit/>
          </a:bodyPr>
          <a:lstStyle/>
          <a:p>
            <a:pPr algn="ctr"/>
            <a:r>
              <a:rPr lang="en-US" dirty="0" smtClean="0">
                <a:solidFill>
                  <a:schemeClr val="accent2">
                    <a:lumMod val="75000"/>
                  </a:schemeClr>
                </a:solidFill>
                <a:hlinkClick r:id="rId5" action="ppaction://hlinkfile"/>
              </a:rPr>
              <a:t>Étayer </a:t>
            </a:r>
            <a:r>
              <a:rPr lang="en-US" dirty="0" err="1" smtClean="0">
                <a:solidFill>
                  <a:schemeClr val="accent2">
                    <a:lumMod val="75000"/>
                  </a:schemeClr>
                </a:solidFill>
                <a:hlinkClick r:id="rId5" action="ppaction://hlinkfile"/>
              </a:rPr>
              <a:t>soutenir</a:t>
            </a:r>
            <a:r>
              <a:rPr lang="en-US" dirty="0" smtClean="0">
                <a:solidFill>
                  <a:schemeClr val="accent2">
                    <a:lumMod val="75000"/>
                  </a:schemeClr>
                </a:solidFill>
                <a:hlinkClick r:id="rId5" action="ppaction://hlinkfile"/>
              </a:rPr>
              <a:t> </a:t>
            </a:r>
            <a:r>
              <a:rPr lang="en-US" dirty="0" err="1" smtClean="0">
                <a:solidFill>
                  <a:schemeClr val="accent2">
                    <a:lumMod val="75000"/>
                  </a:schemeClr>
                </a:solidFill>
                <a:hlinkClick r:id="rId5" action="ppaction://hlinkfile"/>
              </a:rPr>
              <a:t>l’action</a:t>
            </a:r>
            <a:endParaRPr lang="en-US" dirty="0">
              <a:solidFill>
                <a:schemeClr val="accent2">
                  <a:lumMod val="75000"/>
                </a:schemeClr>
              </a:solidFill>
            </a:endParaRPr>
          </a:p>
        </p:txBody>
      </p:sp>
      <p:sp>
        <p:nvSpPr>
          <p:cNvPr id="15" name="Freeform: Shape 6">
            <a:extLst>
              <a:ext uri="{FF2B5EF4-FFF2-40B4-BE49-F238E27FC236}">
                <a16:creationId xmlns:a16="http://schemas.microsoft.com/office/drawing/2014/main" id="{1349D4F8-3455-4DFD-B299-EC7BE0B09FB4}"/>
              </a:ext>
            </a:extLst>
          </p:cNvPr>
          <p:cNvSpPr>
            <a:spLocks/>
          </p:cNvSpPr>
          <p:nvPr/>
        </p:nvSpPr>
        <p:spPr bwMode="auto">
          <a:xfrm>
            <a:off x="1672047" y="218548"/>
            <a:ext cx="2164568" cy="1176380"/>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1"/>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dirty="0" smtClean="0">
                <a:solidFill>
                  <a:schemeClr val="accent1">
                    <a:lumMod val="75000"/>
                  </a:schemeClr>
                </a:solidFill>
              </a:rPr>
              <a:t>Ne pas </a:t>
            </a:r>
            <a:r>
              <a:rPr lang="en-US" dirty="0" err="1" smtClean="0">
                <a:solidFill>
                  <a:schemeClr val="accent1">
                    <a:lumMod val="75000"/>
                  </a:schemeClr>
                </a:solidFill>
              </a:rPr>
              <a:t>chercher</a:t>
            </a:r>
            <a:r>
              <a:rPr lang="en-US" dirty="0" smtClean="0">
                <a:solidFill>
                  <a:schemeClr val="accent1">
                    <a:lumMod val="75000"/>
                  </a:schemeClr>
                </a:solidFill>
              </a:rPr>
              <a:t> à </a:t>
            </a:r>
            <a:r>
              <a:rPr lang="en-US" dirty="0" err="1" smtClean="0">
                <a:solidFill>
                  <a:schemeClr val="accent1">
                    <a:lumMod val="75000"/>
                  </a:schemeClr>
                </a:solidFill>
              </a:rPr>
              <a:t>normaliser</a:t>
            </a:r>
            <a:endParaRPr lang="en-US" dirty="0">
              <a:solidFill>
                <a:schemeClr val="accent1">
                  <a:lumMod val="75000"/>
                </a:schemeClr>
              </a:solidFill>
            </a:endParaRPr>
          </a:p>
        </p:txBody>
      </p:sp>
      <p:sp>
        <p:nvSpPr>
          <p:cNvPr id="16" name="Bouton d'action : Personnalisé 15">
            <a:hlinkClick r:id="rId6" action="ppaction://hlinksldjump" highlightClick="1"/>
          </p:cNvPr>
          <p:cNvSpPr/>
          <p:nvPr/>
        </p:nvSpPr>
        <p:spPr>
          <a:xfrm>
            <a:off x="516269" y="5905465"/>
            <a:ext cx="679269" cy="43107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08028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5">
            <a:extLst>
              <a:ext uri="{FF2B5EF4-FFF2-40B4-BE49-F238E27FC236}">
                <a16:creationId xmlns:a16="http://schemas.microsoft.com/office/drawing/2014/main" id="{723E857F-FBD5-4F77-ABB4-248B8FCC58C6}"/>
              </a:ext>
            </a:extLst>
          </p:cNvPr>
          <p:cNvSpPr>
            <a:spLocks/>
          </p:cNvSpPr>
          <p:nvPr/>
        </p:nvSpPr>
        <p:spPr bwMode="auto">
          <a:xfrm>
            <a:off x="2825552" y="1886322"/>
            <a:ext cx="5756827" cy="2464524"/>
          </a:xfrm>
          <a:custGeom>
            <a:avLst/>
            <a:gdLst>
              <a:gd name="connsiteX0" fmla="*/ 2044671 w 2151063"/>
              <a:gd name="connsiteY0" fmla="*/ 546100 h 1182688"/>
              <a:gd name="connsiteX1" fmla="*/ 2052215 w 2151063"/>
              <a:gd name="connsiteY1" fmla="*/ 567545 h 1182688"/>
              <a:gd name="connsiteX2" fmla="*/ 2064523 w 2151063"/>
              <a:gd name="connsiteY2" fmla="*/ 611628 h 1182688"/>
              <a:gd name="connsiteX3" fmla="*/ 2072464 w 2151063"/>
              <a:gd name="connsiteY3" fmla="*/ 657298 h 1182688"/>
              <a:gd name="connsiteX4" fmla="*/ 2074847 w 2151063"/>
              <a:gd name="connsiteY4" fmla="*/ 704161 h 1182688"/>
              <a:gd name="connsiteX5" fmla="*/ 2073258 w 2151063"/>
              <a:gd name="connsiteY5" fmla="*/ 728386 h 1182688"/>
              <a:gd name="connsiteX6" fmla="*/ 2070876 w 2151063"/>
              <a:gd name="connsiteY6" fmla="*/ 758171 h 1182688"/>
              <a:gd name="connsiteX7" fmla="*/ 2056979 w 2151063"/>
              <a:gd name="connsiteY7" fmla="*/ 813771 h 1182688"/>
              <a:gd name="connsiteX8" fmla="*/ 2034745 w 2151063"/>
              <a:gd name="connsiteY8" fmla="*/ 864207 h 1182688"/>
              <a:gd name="connsiteX9" fmla="*/ 2004966 w 2151063"/>
              <a:gd name="connsiteY9" fmla="*/ 909481 h 1182688"/>
              <a:gd name="connsiteX10" fmla="*/ 1968438 w 2151063"/>
              <a:gd name="connsiteY10" fmla="*/ 949989 h 1182688"/>
              <a:gd name="connsiteX11" fmla="*/ 1926350 w 2151063"/>
              <a:gd name="connsiteY11" fmla="*/ 985731 h 1182688"/>
              <a:gd name="connsiteX12" fmla="*/ 1879102 w 2151063"/>
              <a:gd name="connsiteY12" fmla="*/ 1015913 h 1182688"/>
              <a:gd name="connsiteX13" fmla="*/ 1827882 w 2151063"/>
              <a:gd name="connsiteY13" fmla="*/ 1041330 h 1182688"/>
              <a:gd name="connsiteX14" fmla="*/ 1801280 w 2151063"/>
              <a:gd name="connsiteY14" fmla="*/ 1052053 h 1182688"/>
              <a:gd name="connsiteX15" fmla="*/ 1767928 w 2151063"/>
              <a:gd name="connsiteY15" fmla="*/ 1064364 h 1182688"/>
              <a:gd name="connsiteX16" fmla="*/ 1699239 w 2151063"/>
              <a:gd name="connsiteY16" fmla="*/ 1085015 h 1182688"/>
              <a:gd name="connsiteX17" fmla="*/ 1629358 w 2151063"/>
              <a:gd name="connsiteY17" fmla="*/ 1102092 h 1182688"/>
              <a:gd name="connsiteX18" fmla="*/ 1557889 w 2151063"/>
              <a:gd name="connsiteY18" fmla="*/ 1114801 h 1182688"/>
              <a:gd name="connsiteX19" fmla="*/ 1449892 w 2151063"/>
              <a:gd name="connsiteY19" fmla="*/ 1129892 h 1182688"/>
              <a:gd name="connsiteX20" fmla="*/ 1304969 w 2151063"/>
              <a:gd name="connsiteY20" fmla="*/ 1141012 h 1182688"/>
              <a:gd name="connsiteX21" fmla="*/ 1234692 w 2151063"/>
              <a:gd name="connsiteY21" fmla="*/ 1144189 h 1182688"/>
              <a:gd name="connsiteX22" fmla="*/ 1219604 w 2151063"/>
              <a:gd name="connsiteY22" fmla="*/ 1144586 h 1182688"/>
              <a:gd name="connsiteX23" fmla="*/ 1204913 w 2151063"/>
              <a:gd name="connsiteY23" fmla="*/ 1145380 h 1182688"/>
              <a:gd name="connsiteX24" fmla="*/ 1205310 w 2151063"/>
              <a:gd name="connsiteY24" fmla="*/ 1146969 h 1182688"/>
              <a:gd name="connsiteX25" fmla="*/ 1205310 w 2151063"/>
              <a:gd name="connsiteY25" fmla="*/ 1147763 h 1182688"/>
              <a:gd name="connsiteX26" fmla="*/ 1259309 w 2151063"/>
              <a:gd name="connsiteY26" fmla="*/ 1147366 h 1182688"/>
              <a:gd name="connsiteX27" fmla="*/ 1367306 w 2151063"/>
              <a:gd name="connsiteY27" fmla="*/ 1143792 h 1182688"/>
              <a:gd name="connsiteX28" fmla="*/ 1420908 w 2151063"/>
              <a:gd name="connsiteY28" fmla="*/ 1140615 h 1182688"/>
              <a:gd name="connsiteX29" fmla="*/ 1484832 w 2151063"/>
              <a:gd name="connsiteY29" fmla="*/ 1137040 h 1182688"/>
              <a:gd name="connsiteX30" fmla="*/ 1616256 w 2151063"/>
              <a:gd name="connsiteY30" fmla="*/ 1127906 h 1182688"/>
              <a:gd name="connsiteX31" fmla="*/ 1715915 w 2151063"/>
              <a:gd name="connsiteY31" fmla="*/ 1114404 h 1182688"/>
              <a:gd name="connsiteX32" fmla="*/ 1781031 w 2151063"/>
              <a:gd name="connsiteY32" fmla="*/ 1101298 h 1182688"/>
              <a:gd name="connsiteX33" fmla="*/ 1844558 w 2151063"/>
              <a:gd name="connsiteY33" fmla="*/ 1084618 h 1182688"/>
              <a:gd name="connsiteX34" fmla="*/ 1905307 w 2151063"/>
              <a:gd name="connsiteY34" fmla="*/ 1062379 h 1182688"/>
              <a:gd name="connsiteX35" fmla="*/ 1934291 w 2151063"/>
              <a:gd name="connsiteY35" fmla="*/ 1048876 h 1182688"/>
              <a:gd name="connsiteX36" fmla="*/ 1948982 w 2151063"/>
              <a:gd name="connsiteY36" fmla="*/ 1041727 h 1182688"/>
              <a:gd name="connsiteX37" fmla="*/ 1975584 w 2151063"/>
              <a:gd name="connsiteY37" fmla="*/ 1025445 h 1182688"/>
              <a:gd name="connsiteX38" fmla="*/ 2000201 w 2151063"/>
              <a:gd name="connsiteY38" fmla="*/ 1007176 h 1182688"/>
              <a:gd name="connsiteX39" fmla="*/ 2022436 w 2151063"/>
              <a:gd name="connsiteY39" fmla="*/ 987717 h 1182688"/>
              <a:gd name="connsiteX40" fmla="*/ 2041892 w 2151063"/>
              <a:gd name="connsiteY40" fmla="*/ 966668 h 1182688"/>
              <a:gd name="connsiteX41" fmla="*/ 2059362 w 2151063"/>
              <a:gd name="connsiteY41" fmla="*/ 943635 h 1182688"/>
              <a:gd name="connsiteX42" fmla="*/ 2074450 w 2151063"/>
              <a:gd name="connsiteY42" fmla="*/ 919409 h 1182688"/>
              <a:gd name="connsiteX43" fmla="*/ 2087155 w 2151063"/>
              <a:gd name="connsiteY43" fmla="*/ 893992 h 1182688"/>
              <a:gd name="connsiteX44" fmla="*/ 2097081 w 2151063"/>
              <a:gd name="connsiteY44" fmla="*/ 867781 h 1182688"/>
              <a:gd name="connsiteX45" fmla="*/ 2105419 w 2151063"/>
              <a:gd name="connsiteY45" fmla="*/ 840379 h 1182688"/>
              <a:gd name="connsiteX46" fmla="*/ 2112566 w 2151063"/>
              <a:gd name="connsiteY46" fmla="*/ 797885 h 1182688"/>
              <a:gd name="connsiteX47" fmla="*/ 2112963 w 2151063"/>
              <a:gd name="connsiteY47" fmla="*/ 739109 h 1182688"/>
              <a:gd name="connsiteX48" fmla="*/ 2103831 w 2151063"/>
              <a:gd name="connsiteY48" fmla="*/ 678744 h 1182688"/>
              <a:gd name="connsiteX49" fmla="*/ 2094699 w 2151063"/>
              <a:gd name="connsiteY49" fmla="*/ 648561 h 1182688"/>
              <a:gd name="connsiteX50" fmla="*/ 2084773 w 2151063"/>
              <a:gd name="connsiteY50" fmla="*/ 621159 h 1182688"/>
              <a:gd name="connsiteX51" fmla="*/ 2059362 w 2151063"/>
              <a:gd name="connsiteY51" fmla="*/ 569928 h 1182688"/>
              <a:gd name="connsiteX52" fmla="*/ 233158 w 2151063"/>
              <a:gd name="connsiteY52" fmla="*/ 230187 h 1182688"/>
              <a:gd name="connsiteX53" fmla="*/ 206541 w 2151063"/>
              <a:gd name="connsiteY53" fmla="*/ 244085 h 1182688"/>
              <a:gd name="connsiteX54" fmla="*/ 158870 w 2151063"/>
              <a:gd name="connsiteY54" fmla="*/ 277836 h 1182688"/>
              <a:gd name="connsiteX55" fmla="*/ 117952 w 2151063"/>
              <a:gd name="connsiteY55" fmla="*/ 317146 h 1182688"/>
              <a:gd name="connsiteX56" fmla="*/ 84980 w 2151063"/>
              <a:gd name="connsiteY56" fmla="*/ 362810 h 1182688"/>
              <a:gd name="connsiteX57" fmla="*/ 59953 w 2151063"/>
              <a:gd name="connsiteY57" fmla="*/ 412444 h 1182688"/>
              <a:gd name="connsiteX58" fmla="*/ 43268 w 2151063"/>
              <a:gd name="connsiteY58" fmla="*/ 466446 h 1182688"/>
              <a:gd name="connsiteX59" fmla="*/ 34925 w 2151063"/>
              <a:gd name="connsiteY59" fmla="*/ 523624 h 1182688"/>
              <a:gd name="connsiteX60" fmla="*/ 36117 w 2151063"/>
              <a:gd name="connsiteY60" fmla="*/ 582788 h 1182688"/>
              <a:gd name="connsiteX61" fmla="*/ 40090 w 2151063"/>
              <a:gd name="connsiteY61" fmla="*/ 613363 h 1182688"/>
              <a:gd name="connsiteX62" fmla="*/ 46446 w 2151063"/>
              <a:gd name="connsiteY62" fmla="*/ 643143 h 1182688"/>
              <a:gd name="connsiteX63" fmla="*/ 65117 w 2151063"/>
              <a:gd name="connsiteY63" fmla="*/ 699528 h 1182688"/>
              <a:gd name="connsiteX64" fmla="*/ 91336 w 2151063"/>
              <a:gd name="connsiteY64" fmla="*/ 753133 h 1182688"/>
              <a:gd name="connsiteX65" fmla="*/ 123514 w 2151063"/>
              <a:gd name="connsiteY65" fmla="*/ 802767 h 1182688"/>
              <a:gd name="connsiteX66" fmla="*/ 162446 w 2151063"/>
              <a:gd name="connsiteY66" fmla="*/ 848430 h 1182688"/>
              <a:gd name="connsiteX67" fmla="*/ 205350 w 2151063"/>
              <a:gd name="connsiteY67" fmla="*/ 889726 h 1182688"/>
              <a:gd name="connsiteX68" fmla="*/ 252226 w 2151063"/>
              <a:gd name="connsiteY68" fmla="*/ 927051 h 1182688"/>
              <a:gd name="connsiteX69" fmla="*/ 302281 w 2151063"/>
              <a:gd name="connsiteY69" fmla="*/ 959611 h 1182688"/>
              <a:gd name="connsiteX70" fmla="*/ 328103 w 2151063"/>
              <a:gd name="connsiteY70" fmla="*/ 973906 h 1182688"/>
              <a:gd name="connsiteX71" fmla="*/ 356308 w 2151063"/>
              <a:gd name="connsiteY71" fmla="*/ 988994 h 1182688"/>
              <a:gd name="connsiteX72" fmla="*/ 414706 w 2151063"/>
              <a:gd name="connsiteY72" fmla="*/ 1014010 h 1182688"/>
              <a:gd name="connsiteX73" fmla="*/ 444500 w 2151063"/>
              <a:gd name="connsiteY73" fmla="*/ 1025525 h 1182688"/>
              <a:gd name="connsiteX74" fmla="*/ 419076 w 2151063"/>
              <a:gd name="connsiteY74" fmla="*/ 1013613 h 1182688"/>
              <a:gd name="connsiteX75" fmla="*/ 371007 w 2151063"/>
              <a:gd name="connsiteY75" fmla="*/ 988597 h 1182688"/>
              <a:gd name="connsiteX76" fmla="*/ 347171 w 2151063"/>
              <a:gd name="connsiteY76" fmla="*/ 973906 h 1182688"/>
              <a:gd name="connsiteX77" fmla="*/ 322541 w 2151063"/>
              <a:gd name="connsiteY77" fmla="*/ 958420 h 1182688"/>
              <a:gd name="connsiteX78" fmla="*/ 274473 w 2151063"/>
              <a:gd name="connsiteY78" fmla="*/ 922683 h 1182688"/>
              <a:gd name="connsiteX79" fmla="*/ 229583 w 2151063"/>
              <a:gd name="connsiteY79" fmla="*/ 882579 h 1182688"/>
              <a:gd name="connsiteX80" fmla="*/ 189459 w 2151063"/>
              <a:gd name="connsiteY80" fmla="*/ 838106 h 1182688"/>
              <a:gd name="connsiteX81" fmla="*/ 154103 w 2151063"/>
              <a:gd name="connsiteY81" fmla="*/ 790458 h 1182688"/>
              <a:gd name="connsiteX82" fmla="*/ 124706 w 2151063"/>
              <a:gd name="connsiteY82" fmla="*/ 738838 h 1182688"/>
              <a:gd name="connsiteX83" fmla="*/ 102062 w 2151063"/>
              <a:gd name="connsiteY83" fmla="*/ 683645 h 1182688"/>
              <a:gd name="connsiteX84" fmla="*/ 86966 w 2151063"/>
              <a:gd name="connsiteY84" fmla="*/ 625672 h 1182688"/>
              <a:gd name="connsiteX85" fmla="*/ 83391 w 2151063"/>
              <a:gd name="connsiteY85" fmla="*/ 595892 h 1182688"/>
              <a:gd name="connsiteX86" fmla="*/ 81405 w 2151063"/>
              <a:gd name="connsiteY86" fmla="*/ 569685 h 1182688"/>
              <a:gd name="connsiteX87" fmla="*/ 83391 w 2151063"/>
              <a:gd name="connsiteY87" fmla="*/ 518462 h 1182688"/>
              <a:gd name="connsiteX88" fmla="*/ 92131 w 2151063"/>
              <a:gd name="connsiteY88" fmla="*/ 468828 h 1182688"/>
              <a:gd name="connsiteX89" fmla="*/ 106829 w 2151063"/>
              <a:gd name="connsiteY89" fmla="*/ 419591 h 1182688"/>
              <a:gd name="connsiteX90" fmla="*/ 127089 w 2151063"/>
              <a:gd name="connsiteY90" fmla="*/ 373531 h 1182688"/>
              <a:gd name="connsiteX91" fmla="*/ 152117 w 2151063"/>
              <a:gd name="connsiteY91" fmla="*/ 329058 h 1182688"/>
              <a:gd name="connsiteX92" fmla="*/ 181911 w 2151063"/>
              <a:gd name="connsiteY92" fmla="*/ 287366 h 1182688"/>
              <a:gd name="connsiteX93" fmla="*/ 215281 w 2151063"/>
              <a:gd name="connsiteY93" fmla="*/ 248452 h 1182688"/>
              <a:gd name="connsiteX94" fmla="*/ 950292 w 2151063"/>
              <a:gd name="connsiteY94" fmla="*/ 112712 h 1182688"/>
              <a:gd name="connsiteX95" fmla="*/ 822075 w 2151063"/>
              <a:gd name="connsiteY95" fmla="*/ 115489 h 1182688"/>
              <a:gd name="connsiteX96" fmla="*/ 758561 w 2151063"/>
              <a:gd name="connsiteY96" fmla="*/ 119456 h 1182688"/>
              <a:gd name="connsiteX97" fmla="*/ 705369 w 2151063"/>
              <a:gd name="connsiteY97" fmla="*/ 124217 h 1182688"/>
              <a:gd name="connsiteX98" fmla="*/ 597397 w 2151063"/>
              <a:gd name="connsiteY98" fmla="*/ 136118 h 1182688"/>
              <a:gd name="connsiteX99" fmla="*/ 488631 w 2151063"/>
              <a:gd name="connsiteY99" fmla="*/ 153574 h 1182688"/>
              <a:gd name="connsiteX100" fmla="*/ 381849 w 2151063"/>
              <a:gd name="connsiteY100" fmla="*/ 178170 h 1182688"/>
              <a:gd name="connsiteX101" fmla="*/ 329848 w 2151063"/>
              <a:gd name="connsiteY101" fmla="*/ 193643 h 1182688"/>
              <a:gd name="connsiteX102" fmla="*/ 309206 w 2151063"/>
              <a:gd name="connsiteY102" fmla="*/ 208321 h 1182688"/>
              <a:gd name="connsiteX103" fmla="*/ 270304 w 2151063"/>
              <a:gd name="connsiteY103" fmla="*/ 239662 h 1182688"/>
              <a:gd name="connsiteX104" fmla="*/ 234181 w 2151063"/>
              <a:gd name="connsiteY104" fmla="*/ 274970 h 1182688"/>
              <a:gd name="connsiteX105" fmla="*/ 201631 w 2151063"/>
              <a:gd name="connsiteY105" fmla="*/ 313848 h 1182688"/>
              <a:gd name="connsiteX106" fmla="*/ 186943 w 2151063"/>
              <a:gd name="connsiteY106" fmla="*/ 334874 h 1182688"/>
              <a:gd name="connsiteX107" fmla="*/ 169080 w 2151063"/>
              <a:gd name="connsiteY107" fmla="*/ 362248 h 1182688"/>
              <a:gd name="connsiteX108" fmla="*/ 142087 w 2151063"/>
              <a:gd name="connsiteY108" fmla="*/ 418185 h 1182688"/>
              <a:gd name="connsiteX109" fmla="*/ 124621 w 2151063"/>
              <a:gd name="connsiteY109" fmla="*/ 475709 h 1182688"/>
              <a:gd name="connsiteX110" fmla="*/ 115888 w 2151063"/>
              <a:gd name="connsiteY110" fmla="*/ 534423 h 1182688"/>
              <a:gd name="connsiteX111" fmla="*/ 115888 w 2151063"/>
              <a:gd name="connsiteY111" fmla="*/ 593534 h 1182688"/>
              <a:gd name="connsiteX112" fmla="*/ 125415 w 2151063"/>
              <a:gd name="connsiteY112" fmla="*/ 652249 h 1182688"/>
              <a:gd name="connsiteX113" fmla="*/ 144469 w 2151063"/>
              <a:gd name="connsiteY113" fmla="*/ 709773 h 1182688"/>
              <a:gd name="connsiteX114" fmla="*/ 172256 w 2151063"/>
              <a:gd name="connsiteY114" fmla="*/ 765313 h 1182688"/>
              <a:gd name="connsiteX115" fmla="*/ 189722 w 2151063"/>
              <a:gd name="connsiteY115" fmla="*/ 792290 h 1182688"/>
              <a:gd name="connsiteX116" fmla="*/ 209570 w 2151063"/>
              <a:gd name="connsiteY116" fmla="*/ 818870 h 1182688"/>
              <a:gd name="connsiteX117" fmla="*/ 252044 w 2151063"/>
              <a:gd name="connsiteY117" fmla="*/ 866080 h 1182688"/>
              <a:gd name="connsiteX118" fmla="*/ 300076 w 2151063"/>
              <a:gd name="connsiteY118" fmla="*/ 908132 h 1182688"/>
              <a:gd name="connsiteX119" fmla="*/ 352077 w 2151063"/>
              <a:gd name="connsiteY119" fmla="*/ 944630 h 1182688"/>
              <a:gd name="connsiteX120" fmla="*/ 407651 w 2151063"/>
              <a:gd name="connsiteY120" fmla="*/ 976764 h 1182688"/>
              <a:gd name="connsiteX121" fmla="*/ 465210 w 2151063"/>
              <a:gd name="connsiteY121" fmla="*/ 1004931 h 1182688"/>
              <a:gd name="connsiteX122" fmla="*/ 524754 w 2151063"/>
              <a:gd name="connsiteY122" fmla="*/ 1029131 h 1182688"/>
              <a:gd name="connsiteX123" fmla="*/ 585488 w 2151063"/>
              <a:gd name="connsiteY123" fmla="*/ 1050157 h 1182688"/>
              <a:gd name="connsiteX124" fmla="*/ 616054 w 2151063"/>
              <a:gd name="connsiteY124" fmla="*/ 1059281 h 1182688"/>
              <a:gd name="connsiteX125" fmla="*/ 666467 w 2151063"/>
              <a:gd name="connsiteY125" fmla="*/ 1074753 h 1182688"/>
              <a:gd name="connsiteX126" fmla="*/ 717675 w 2151063"/>
              <a:gd name="connsiteY126" fmla="*/ 1089432 h 1182688"/>
              <a:gd name="connsiteX127" fmla="*/ 795875 w 2151063"/>
              <a:gd name="connsiteY127" fmla="*/ 1098953 h 1182688"/>
              <a:gd name="connsiteX128" fmla="*/ 873282 w 2151063"/>
              <a:gd name="connsiteY128" fmla="*/ 1105697 h 1182688"/>
              <a:gd name="connsiteX129" fmla="*/ 943940 w 2151063"/>
              <a:gd name="connsiteY129" fmla="*/ 1111251 h 1182688"/>
              <a:gd name="connsiteX130" fmla="*/ 1085654 w 2151063"/>
              <a:gd name="connsiteY130" fmla="*/ 1116012 h 1182688"/>
              <a:gd name="connsiteX131" fmla="*/ 1227765 w 2151063"/>
              <a:gd name="connsiteY131" fmla="*/ 1113632 h 1182688"/>
              <a:gd name="connsiteX132" fmla="*/ 1369081 w 2151063"/>
              <a:gd name="connsiteY132" fmla="*/ 1103714 h 1182688"/>
              <a:gd name="connsiteX133" fmla="*/ 1440136 w 2151063"/>
              <a:gd name="connsiteY133" fmla="*/ 1096176 h 1182688"/>
              <a:gd name="connsiteX134" fmla="*/ 1498886 w 2151063"/>
              <a:gd name="connsiteY134" fmla="*/ 1089432 h 1182688"/>
              <a:gd name="connsiteX135" fmla="*/ 1589392 w 2151063"/>
              <a:gd name="connsiteY135" fmla="*/ 1075944 h 1182688"/>
              <a:gd name="connsiteX136" fmla="*/ 1650127 w 2151063"/>
              <a:gd name="connsiteY136" fmla="*/ 1064439 h 1182688"/>
              <a:gd name="connsiteX137" fmla="*/ 1709670 w 2151063"/>
              <a:gd name="connsiteY137" fmla="*/ 1050554 h 1182688"/>
              <a:gd name="connsiteX138" fmla="*/ 1768420 w 2151063"/>
              <a:gd name="connsiteY138" fmla="*/ 1032701 h 1182688"/>
              <a:gd name="connsiteX139" fmla="*/ 1824391 w 2151063"/>
              <a:gd name="connsiteY139" fmla="*/ 1010088 h 1182688"/>
              <a:gd name="connsiteX140" fmla="*/ 1877980 w 2151063"/>
              <a:gd name="connsiteY140" fmla="*/ 981921 h 1182688"/>
              <a:gd name="connsiteX141" fmla="*/ 1902988 w 2151063"/>
              <a:gd name="connsiteY141" fmla="*/ 965259 h 1182688"/>
              <a:gd name="connsiteX142" fmla="*/ 1916485 w 2151063"/>
              <a:gd name="connsiteY142" fmla="*/ 956135 h 1182688"/>
              <a:gd name="connsiteX143" fmla="*/ 1941890 w 2151063"/>
              <a:gd name="connsiteY143" fmla="*/ 935109 h 1182688"/>
              <a:gd name="connsiteX144" fmla="*/ 1963723 w 2151063"/>
              <a:gd name="connsiteY144" fmla="*/ 912099 h 1182688"/>
              <a:gd name="connsiteX145" fmla="*/ 1982777 w 2151063"/>
              <a:gd name="connsiteY145" fmla="*/ 887899 h 1182688"/>
              <a:gd name="connsiteX146" fmla="*/ 1999449 w 2151063"/>
              <a:gd name="connsiteY146" fmla="*/ 862113 h 1182688"/>
              <a:gd name="connsiteX147" fmla="*/ 2013342 w 2151063"/>
              <a:gd name="connsiteY147" fmla="*/ 834739 h 1182688"/>
              <a:gd name="connsiteX148" fmla="*/ 2024457 w 2151063"/>
              <a:gd name="connsiteY148" fmla="*/ 806572 h 1182688"/>
              <a:gd name="connsiteX149" fmla="*/ 2032793 w 2151063"/>
              <a:gd name="connsiteY149" fmla="*/ 777612 h 1182688"/>
              <a:gd name="connsiteX150" fmla="*/ 2038351 w 2151063"/>
              <a:gd name="connsiteY150" fmla="*/ 747858 h 1182688"/>
              <a:gd name="connsiteX151" fmla="*/ 2041526 w 2151063"/>
              <a:gd name="connsiteY151" fmla="*/ 717707 h 1182688"/>
              <a:gd name="connsiteX152" fmla="*/ 2041526 w 2151063"/>
              <a:gd name="connsiteY152" fmla="*/ 671291 h 1182688"/>
              <a:gd name="connsiteX153" fmla="*/ 2032396 w 2151063"/>
              <a:gd name="connsiteY153" fmla="*/ 609403 h 1182688"/>
              <a:gd name="connsiteX154" fmla="*/ 2013342 w 2151063"/>
              <a:gd name="connsiteY154" fmla="*/ 548705 h 1182688"/>
              <a:gd name="connsiteX155" fmla="*/ 1999846 w 2151063"/>
              <a:gd name="connsiteY155" fmla="*/ 519745 h 1182688"/>
              <a:gd name="connsiteX156" fmla="*/ 1988731 w 2151063"/>
              <a:gd name="connsiteY156" fmla="*/ 497925 h 1182688"/>
              <a:gd name="connsiteX157" fmla="*/ 1962929 w 2151063"/>
              <a:gd name="connsiteY157" fmla="*/ 456667 h 1182688"/>
              <a:gd name="connsiteX158" fmla="*/ 1948241 w 2151063"/>
              <a:gd name="connsiteY158" fmla="*/ 437227 h 1182688"/>
              <a:gd name="connsiteX159" fmla="*/ 1925615 w 2151063"/>
              <a:gd name="connsiteY159" fmla="*/ 417788 h 1182688"/>
              <a:gd name="connsiteX160" fmla="*/ 1877980 w 2151063"/>
              <a:gd name="connsiteY160" fmla="*/ 381687 h 1182688"/>
              <a:gd name="connsiteX161" fmla="*/ 1827963 w 2151063"/>
              <a:gd name="connsiteY161" fmla="*/ 348759 h 1182688"/>
              <a:gd name="connsiteX162" fmla="*/ 1776756 w 2151063"/>
              <a:gd name="connsiteY162" fmla="*/ 319005 h 1182688"/>
              <a:gd name="connsiteX163" fmla="*/ 1750954 w 2151063"/>
              <a:gd name="connsiteY163" fmla="*/ 305120 h 1182688"/>
              <a:gd name="connsiteX164" fmla="*/ 1722373 w 2151063"/>
              <a:gd name="connsiteY164" fmla="*/ 290838 h 1182688"/>
              <a:gd name="connsiteX165" fmla="*/ 1664417 w 2151063"/>
              <a:gd name="connsiteY165" fmla="*/ 263068 h 1182688"/>
              <a:gd name="connsiteX166" fmla="*/ 1575896 w 2151063"/>
              <a:gd name="connsiteY166" fmla="*/ 225777 h 1182688"/>
              <a:gd name="connsiteX167" fmla="*/ 1454824 w 2151063"/>
              <a:gd name="connsiteY167" fmla="*/ 185708 h 1182688"/>
              <a:gd name="connsiteX168" fmla="*/ 1330973 w 2151063"/>
              <a:gd name="connsiteY168" fmla="*/ 154367 h 1182688"/>
              <a:gd name="connsiteX169" fmla="*/ 1205535 w 2151063"/>
              <a:gd name="connsiteY169" fmla="*/ 132548 h 1182688"/>
              <a:gd name="connsiteX170" fmla="*/ 1077715 w 2151063"/>
              <a:gd name="connsiteY170" fmla="*/ 118663 h 1182688"/>
              <a:gd name="connsiteX171" fmla="*/ 970360 w 2151063"/>
              <a:gd name="connsiteY171" fmla="*/ 31750 h 1182688"/>
              <a:gd name="connsiteX172" fmla="*/ 905670 w 2151063"/>
              <a:gd name="connsiteY172" fmla="*/ 32146 h 1182688"/>
              <a:gd name="connsiteX173" fmla="*/ 840582 w 2151063"/>
              <a:gd name="connsiteY173" fmla="*/ 35712 h 1182688"/>
              <a:gd name="connsiteX174" fmla="*/ 775891 w 2151063"/>
              <a:gd name="connsiteY174" fmla="*/ 41654 h 1182688"/>
              <a:gd name="connsiteX175" fmla="*/ 711994 w 2151063"/>
              <a:gd name="connsiteY175" fmla="*/ 51559 h 1182688"/>
              <a:gd name="connsiteX176" fmla="*/ 648098 w 2151063"/>
              <a:gd name="connsiteY176" fmla="*/ 64236 h 1182688"/>
              <a:gd name="connsiteX177" fmla="*/ 616744 w 2151063"/>
              <a:gd name="connsiteY177" fmla="*/ 71764 h 1182688"/>
              <a:gd name="connsiteX178" fmla="*/ 574279 w 2151063"/>
              <a:gd name="connsiteY178" fmla="*/ 82856 h 1182688"/>
              <a:gd name="connsiteX179" fmla="*/ 490538 w 2151063"/>
              <a:gd name="connsiteY179" fmla="*/ 110985 h 1182688"/>
              <a:gd name="connsiteX180" fmla="*/ 449263 w 2151063"/>
              <a:gd name="connsiteY180" fmla="*/ 128020 h 1182688"/>
              <a:gd name="connsiteX181" fmla="*/ 508794 w 2151063"/>
              <a:gd name="connsiteY181" fmla="*/ 115739 h 1182688"/>
              <a:gd name="connsiteX182" fmla="*/ 629048 w 2151063"/>
              <a:gd name="connsiteY182" fmla="*/ 96326 h 1182688"/>
              <a:gd name="connsiteX183" fmla="*/ 750491 w 2151063"/>
              <a:gd name="connsiteY183" fmla="*/ 83253 h 1182688"/>
              <a:gd name="connsiteX184" fmla="*/ 872729 w 2151063"/>
              <a:gd name="connsiteY184" fmla="*/ 77310 h 1182688"/>
              <a:gd name="connsiteX185" fmla="*/ 933451 w 2151063"/>
              <a:gd name="connsiteY185" fmla="*/ 76914 h 1182688"/>
              <a:gd name="connsiteX186" fmla="*/ 1003301 w 2151063"/>
              <a:gd name="connsiteY186" fmla="*/ 77706 h 1182688"/>
              <a:gd name="connsiteX187" fmla="*/ 1142207 w 2151063"/>
              <a:gd name="connsiteY187" fmla="*/ 87611 h 1182688"/>
              <a:gd name="connsiteX188" fmla="*/ 1245395 w 2151063"/>
              <a:gd name="connsiteY188" fmla="*/ 101873 h 1182688"/>
              <a:gd name="connsiteX189" fmla="*/ 1314451 w 2151063"/>
              <a:gd name="connsiteY189" fmla="*/ 114154 h 1182688"/>
              <a:gd name="connsiteX190" fmla="*/ 1382317 w 2151063"/>
              <a:gd name="connsiteY190" fmla="*/ 129209 h 1182688"/>
              <a:gd name="connsiteX191" fmla="*/ 1449785 w 2151063"/>
              <a:gd name="connsiteY191" fmla="*/ 146640 h 1182688"/>
              <a:gd name="connsiteX192" fmla="*/ 1483123 w 2151063"/>
              <a:gd name="connsiteY192" fmla="*/ 156148 h 1182688"/>
              <a:gd name="connsiteX193" fmla="*/ 1547417 w 2151063"/>
              <a:gd name="connsiteY193" fmla="*/ 176750 h 1182688"/>
              <a:gd name="connsiteX194" fmla="*/ 1643064 w 2151063"/>
              <a:gd name="connsiteY194" fmla="*/ 213197 h 1182688"/>
              <a:gd name="connsiteX195" fmla="*/ 1705770 w 2151063"/>
              <a:gd name="connsiteY195" fmla="*/ 240533 h 1182688"/>
              <a:gd name="connsiteX196" fmla="*/ 1736726 w 2151063"/>
              <a:gd name="connsiteY196" fmla="*/ 255588 h 1182688"/>
              <a:gd name="connsiteX197" fmla="*/ 1709342 w 2151063"/>
              <a:gd name="connsiteY197" fmla="*/ 238949 h 1182688"/>
              <a:gd name="connsiteX198" fmla="*/ 1653382 w 2151063"/>
              <a:gd name="connsiteY198" fmla="*/ 208047 h 1182688"/>
              <a:gd name="connsiteX199" fmla="*/ 1625601 w 2151063"/>
              <a:gd name="connsiteY199" fmla="*/ 193785 h 1182688"/>
              <a:gd name="connsiteX200" fmla="*/ 1596232 w 2151063"/>
              <a:gd name="connsiteY200" fmla="*/ 179523 h 1182688"/>
              <a:gd name="connsiteX201" fmla="*/ 1537495 w 2151063"/>
              <a:gd name="connsiteY201" fmla="*/ 152583 h 1182688"/>
              <a:gd name="connsiteX202" fmla="*/ 1477567 w 2151063"/>
              <a:gd name="connsiteY202" fmla="*/ 128416 h 1182688"/>
              <a:gd name="connsiteX203" fmla="*/ 1416448 w 2151063"/>
              <a:gd name="connsiteY203" fmla="*/ 107023 h 1182688"/>
              <a:gd name="connsiteX204" fmla="*/ 1354139 w 2151063"/>
              <a:gd name="connsiteY204" fmla="*/ 88007 h 1182688"/>
              <a:gd name="connsiteX205" fmla="*/ 1291432 w 2151063"/>
              <a:gd name="connsiteY205" fmla="*/ 72160 h 1182688"/>
              <a:gd name="connsiteX206" fmla="*/ 1227932 w 2151063"/>
              <a:gd name="connsiteY206" fmla="*/ 58294 h 1182688"/>
              <a:gd name="connsiteX207" fmla="*/ 1163638 w 2151063"/>
              <a:gd name="connsiteY207" fmla="*/ 47597 h 1182688"/>
              <a:gd name="connsiteX208" fmla="*/ 1099345 w 2151063"/>
              <a:gd name="connsiteY208" fmla="*/ 39277 h 1182688"/>
              <a:gd name="connsiteX209" fmla="*/ 1034654 w 2151063"/>
              <a:gd name="connsiteY209" fmla="*/ 34127 h 1182688"/>
              <a:gd name="connsiteX210" fmla="*/ 976240 w 2151063"/>
              <a:gd name="connsiteY210" fmla="*/ 0 h 1182688"/>
              <a:gd name="connsiteX211" fmla="*/ 1045347 w 2151063"/>
              <a:gd name="connsiteY211" fmla="*/ 3172 h 1182688"/>
              <a:gd name="connsiteX212" fmla="*/ 1114851 w 2151063"/>
              <a:gd name="connsiteY212" fmla="*/ 8723 h 1182688"/>
              <a:gd name="connsiteX213" fmla="*/ 1183959 w 2151063"/>
              <a:gd name="connsiteY213" fmla="*/ 18238 h 1182688"/>
              <a:gd name="connsiteX214" fmla="*/ 1252669 w 2151063"/>
              <a:gd name="connsiteY214" fmla="*/ 30529 h 1182688"/>
              <a:gd name="connsiteX215" fmla="*/ 1321379 w 2151063"/>
              <a:gd name="connsiteY215" fmla="*/ 45198 h 1182688"/>
              <a:gd name="connsiteX216" fmla="*/ 1389295 w 2151063"/>
              <a:gd name="connsiteY216" fmla="*/ 63833 h 1182688"/>
              <a:gd name="connsiteX217" fmla="*/ 1455622 w 2151063"/>
              <a:gd name="connsiteY217" fmla="*/ 85242 h 1182688"/>
              <a:gd name="connsiteX218" fmla="*/ 1521154 w 2151063"/>
              <a:gd name="connsiteY218" fmla="*/ 109427 h 1182688"/>
              <a:gd name="connsiteX219" fmla="*/ 1585496 w 2151063"/>
              <a:gd name="connsiteY219" fmla="*/ 136784 h 1182688"/>
              <a:gd name="connsiteX220" fmla="*/ 1647851 w 2151063"/>
              <a:gd name="connsiteY220" fmla="*/ 166916 h 1182688"/>
              <a:gd name="connsiteX221" fmla="*/ 1707823 w 2151063"/>
              <a:gd name="connsiteY221" fmla="*/ 200617 h 1182688"/>
              <a:gd name="connsiteX222" fmla="*/ 1766604 w 2151063"/>
              <a:gd name="connsiteY222" fmla="*/ 237093 h 1182688"/>
              <a:gd name="connsiteX223" fmla="*/ 1822605 w 2151063"/>
              <a:gd name="connsiteY223" fmla="*/ 275947 h 1182688"/>
              <a:gd name="connsiteX224" fmla="*/ 1849613 w 2151063"/>
              <a:gd name="connsiteY224" fmla="*/ 296961 h 1182688"/>
              <a:gd name="connsiteX225" fmla="*/ 1875826 w 2151063"/>
              <a:gd name="connsiteY225" fmla="*/ 317974 h 1182688"/>
              <a:gd name="connsiteX226" fmla="*/ 1924280 w 2151063"/>
              <a:gd name="connsiteY226" fmla="*/ 364362 h 1182688"/>
              <a:gd name="connsiteX227" fmla="*/ 1946919 w 2151063"/>
              <a:gd name="connsiteY227" fmla="*/ 388943 h 1182688"/>
              <a:gd name="connsiteX228" fmla="*/ 1957642 w 2151063"/>
              <a:gd name="connsiteY228" fmla="*/ 398458 h 1182688"/>
              <a:gd name="connsiteX229" fmla="*/ 1968366 w 2151063"/>
              <a:gd name="connsiteY229" fmla="*/ 407577 h 1182688"/>
              <a:gd name="connsiteX230" fmla="*/ 1991004 w 2151063"/>
              <a:gd name="connsiteY230" fmla="*/ 428194 h 1182688"/>
              <a:gd name="connsiteX231" fmla="*/ 2032707 w 2151063"/>
              <a:gd name="connsiteY231" fmla="*/ 472203 h 1182688"/>
              <a:gd name="connsiteX232" fmla="*/ 2069247 w 2151063"/>
              <a:gd name="connsiteY232" fmla="*/ 520177 h 1182688"/>
              <a:gd name="connsiteX233" fmla="*/ 2100226 w 2151063"/>
              <a:gd name="connsiteY233" fmla="*/ 572115 h 1182688"/>
              <a:gd name="connsiteX234" fmla="*/ 2124850 w 2151063"/>
              <a:gd name="connsiteY234" fmla="*/ 626432 h 1182688"/>
              <a:gd name="connsiteX235" fmla="*/ 2142325 w 2151063"/>
              <a:gd name="connsiteY235" fmla="*/ 683525 h 1182688"/>
              <a:gd name="connsiteX236" fmla="*/ 2151063 w 2151063"/>
              <a:gd name="connsiteY236" fmla="*/ 742600 h 1182688"/>
              <a:gd name="connsiteX237" fmla="*/ 2151063 w 2151063"/>
              <a:gd name="connsiteY237" fmla="*/ 803261 h 1182688"/>
              <a:gd name="connsiteX238" fmla="*/ 2147091 w 2151063"/>
              <a:gd name="connsiteY238" fmla="*/ 834186 h 1182688"/>
              <a:gd name="connsiteX239" fmla="*/ 2144311 w 2151063"/>
              <a:gd name="connsiteY239" fmla="*/ 848855 h 1182688"/>
              <a:gd name="connsiteX240" fmla="*/ 2136765 w 2151063"/>
              <a:gd name="connsiteY240" fmla="*/ 878195 h 1182688"/>
              <a:gd name="connsiteX241" fmla="*/ 2126439 w 2151063"/>
              <a:gd name="connsiteY241" fmla="*/ 905551 h 1182688"/>
              <a:gd name="connsiteX242" fmla="*/ 2114524 w 2151063"/>
              <a:gd name="connsiteY242" fmla="*/ 931322 h 1182688"/>
              <a:gd name="connsiteX243" fmla="*/ 2092282 w 2151063"/>
              <a:gd name="connsiteY243" fmla="*/ 966609 h 1182688"/>
              <a:gd name="connsiteX244" fmla="*/ 2055743 w 2151063"/>
              <a:gd name="connsiteY244" fmla="*/ 1008239 h 1182688"/>
              <a:gd name="connsiteX245" fmla="*/ 2013246 w 2151063"/>
              <a:gd name="connsiteY245" fmla="*/ 1043921 h 1182688"/>
              <a:gd name="connsiteX246" fmla="*/ 1964791 w 2151063"/>
              <a:gd name="connsiteY246" fmla="*/ 1074054 h 1182688"/>
              <a:gd name="connsiteX247" fmla="*/ 1912762 w 2151063"/>
              <a:gd name="connsiteY247" fmla="*/ 1098239 h 1182688"/>
              <a:gd name="connsiteX248" fmla="*/ 1857556 w 2151063"/>
              <a:gd name="connsiteY248" fmla="*/ 1117666 h 1182688"/>
              <a:gd name="connsiteX249" fmla="*/ 1829754 w 2151063"/>
              <a:gd name="connsiteY249" fmla="*/ 1125596 h 1182688"/>
              <a:gd name="connsiteX250" fmla="*/ 1792817 w 2151063"/>
              <a:gd name="connsiteY250" fmla="*/ 1134318 h 1182688"/>
              <a:gd name="connsiteX251" fmla="*/ 1717753 w 2151063"/>
              <a:gd name="connsiteY251" fmla="*/ 1148988 h 1182688"/>
              <a:gd name="connsiteX252" fmla="*/ 1641894 w 2151063"/>
              <a:gd name="connsiteY252" fmla="*/ 1160882 h 1182688"/>
              <a:gd name="connsiteX253" fmla="*/ 1565240 w 2151063"/>
              <a:gd name="connsiteY253" fmla="*/ 1169208 h 1182688"/>
              <a:gd name="connsiteX254" fmla="*/ 1450061 w 2151063"/>
              <a:gd name="connsiteY254" fmla="*/ 1177930 h 1182688"/>
              <a:gd name="connsiteX255" fmla="*/ 1295960 w 2151063"/>
              <a:gd name="connsiteY255" fmla="*/ 1181895 h 1182688"/>
              <a:gd name="connsiteX256" fmla="*/ 1219704 w 2151063"/>
              <a:gd name="connsiteY256" fmla="*/ 1182688 h 1182688"/>
              <a:gd name="connsiteX257" fmla="*/ 1137093 w 2151063"/>
              <a:gd name="connsiteY257" fmla="*/ 1182688 h 1182688"/>
              <a:gd name="connsiteX258" fmla="*/ 971076 w 2151063"/>
              <a:gd name="connsiteY258" fmla="*/ 1177930 h 1182688"/>
              <a:gd name="connsiteX259" fmla="*/ 723243 w 2151063"/>
              <a:gd name="connsiteY259" fmla="*/ 1163657 h 1182688"/>
              <a:gd name="connsiteX260" fmla="*/ 558021 w 2151063"/>
              <a:gd name="connsiteY260" fmla="*/ 1150177 h 1182688"/>
              <a:gd name="connsiteX261" fmla="*/ 552064 w 2151063"/>
              <a:gd name="connsiteY261" fmla="*/ 1148988 h 1182688"/>
              <a:gd name="connsiteX262" fmla="*/ 546504 w 2151063"/>
              <a:gd name="connsiteY262" fmla="*/ 1141851 h 1182688"/>
              <a:gd name="connsiteX263" fmla="*/ 546504 w 2151063"/>
              <a:gd name="connsiteY263" fmla="*/ 1132732 h 1182688"/>
              <a:gd name="connsiteX264" fmla="*/ 552064 w 2151063"/>
              <a:gd name="connsiteY264" fmla="*/ 1125992 h 1182688"/>
              <a:gd name="connsiteX265" fmla="*/ 558021 w 2151063"/>
              <a:gd name="connsiteY265" fmla="*/ 1125596 h 1182688"/>
              <a:gd name="connsiteX266" fmla="*/ 679555 w 2151063"/>
              <a:gd name="connsiteY266" fmla="*/ 1131146 h 1182688"/>
              <a:gd name="connsiteX267" fmla="*/ 801486 w 2151063"/>
              <a:gd name="connsiteY267" fmla="*/ 1136697 h 1182688"/>
              <a:gd name="connsiteX268" fmla="*/ 774081 w 2151063"/>
              <a:gd name="connsiteY268" fmla="*/ 1130750 h 1182688"/>
              <a:gd name="connsiteX269" fmla="*/ 747471 w 2151063"/>
              <a:gd name="connsiteY269" fmla="*/ 1124010 h 1182688"/>
              <a:gd name="connsiteX270" fmla="*/ 680349 w 2151063"/>
              <a:gd name="connsiteY270" fmla="*/ 1114494 h 1182688"/>
              <a:gd name="connsiteX271" fmla="*/ 614419 w 2151063"/>
              <a:gd name="connsiteY271" fmla="*/ 1102996 h 1182688"/>
              <a:gd name="connsiteX272" fmla="*/ 581057 w 2151063"/>
              <a:gd name="connsiteY272" fmla="*/ 1096256 h 1182688"/>
              <a:gd name="connsiteX273" fmla="*/ 515127 w 2151063"/>
              <a:gd name="connsiteY273" fmla="*/ 1079604 h 1182688"/>
              <a:gd name="connsiteX274" fmla="*/ 450389 w 2151063"/>
              <a:gd name="connsiteY274" fmla="*/ 1060177 h 1182688"/>
              <a:gd name="connsiteX275" fmla="*/ 386445 w 2151063"/>
              <a:gd name="connsiteY275" fmla="*/ 1036388 h 1182688"/>
              <a:gd name="connsiteX276" fmla="*/ 325281 w 2151063"/>
              <a:gd name="connsiteY276" fmla="*/ 1007842 h 1182688"/>
              <a:gd name="connsiteX277" fmla="*/ 266500 w 2151063"/>
              <a:gd name="connsiteY277" fmla="*/ 974935 h 1182688"/>
              <a:gd name="connsiteX278" fmla="*/ 210896 w 2151063"/>
              <a:gd name="connsiteY278" fmla="*/ 936476 h 1182688"/>
              <a:gd name="connsiteX279" fmla="*/ 159265 w 2151063"/>
              <a:gd name="connsiteY279" fmla="*/ 891675 h 1182688"/>
              <a:gd name="connsiteX280" fmla="*/ 135832 w 2151063"/>
              <a:gd name="connsiteY280" fmla="*/ 867093 h 1182688"/>
              <a:gd name="connsiteX281" fmla="*/ 116370 w 2151063"/>
              <a:gd name="connsiteY281" fmla="*/ 844891 h 1182688"/>
              <a:gd name="connsiteX282" fmla="*/ 80625 w 2151063"/>
              <a:gd name="connsiteY282" fmla="*/ 797710 h 1182688"/>
              <a:gd name="connsiteX283" fmla="*/ 50838 w 2151063"/>
              <a:gd name="connsiteY283" fmla="*/ 746564 h 1182688"/>
              <a:gd name="connsiteX284" fmla="*/ 27802 w 2151063"/>
              <a:gd name="connsiteY284" fmla="*/ 693833 h 1182688"/>
              <a:gd name="connsiteX285" fmla="*/ 11121 w 2151063"/>
              <a:gd name="connsiteY285" fmla="*/ 638326 h 1182688"/>
              <a:gd name="connsiteX286" fmla="*/ 1589 w 2151063"/>
              <a:gd name="connsiteY286" fmla="*/ 581234 h 1182688"/>
              <a:gd name="connsiteX287" fmla="*/ 0 w 2151063"/>
              <a:gd name="connsiteY287" fmla="*/ 523348 h 1182688"/>
              <a:gd name="connsiteX288" fmla="*/ 7149 w 2151063"/>
              <a:gd name="connsiteY288" fmla="*/ 464273 h 1182688"/>
              <a:gd name="connsiteX289" fmla="*/ 14298 w 2151063"/>
              <a:gd name="connsiteY289" fmla="*/ 434934 h 1182688"/>
              <a:gd name="connsiteX290" fmla="*/ 22639 w 2151063"/>
              <a:gd name="connsiteY290" fmla="*/ 406388 h 1182688"/>
              <a:gd name="connsiteX291" fmla="*/ 45674 w 2151063"/>
              <a:gd name="connsiteY291" fmla="*/ 355639 h 1182688"/>
              <a:gd name="connsiteX292" fmla="*/ 75065 w 2151063"/>
              <a:gd name="connsiteY292" fmla="*/ 311630 h 1182688"/>
              <a:gd name="connsiteX293" fmla="*/ 110413 w 2151063"/>
              <a:gd name="connsiteY293" fmla="*/ 272776 h 1182688"/>
              <a:gd name="connsiteX294" fmla="*/ 150527 w 2151063"/>
              <a:gd name="connsiteY294" fmla="*/ 239868 h 1182688"/>
              <a:gd name="connsiteX295" fmla="*/ 195407 w 2151063"/>
              <a:gd name="connsiteY295" fmla="*/ 211718 h 1182688"/>
              <a:gd name="connsiteX296" fmla="*/ 243861 w 2151063"/>
              <a:gd name="connsiteY296" fmla="*/ 188723 h 1182688"/>
              <a:gd name="connsiteX297" fmla="*/ 294699 w 2151063"/>
              <a:gd name="connsiteY297" fmla="*/ 168502 h 1182688"/>
              <a:gd name="connsiteX298" fmla="*/ 320912 w 2151063"/>
              <a:gd name="connsiteY298" fmla="*/ 160573 h 1182688"/>
              <a:gd name="connsiteX299" fmla="*/ 348317 w 2151063"/>
              <a:gd name="connsiteY299" fmla="*/ 143524 h 1182688"/>
              <a:gd name="connsiteX300" fmla="*/ 404317 w 2151063"/>
              <a:gd name="connsiteY300" fmla="*/ 112599 h 1182688"/>
              <a:gd name="connsiteX301" fmla="*/ 462701 w 2151063"/>
              <a:gd name="connsiteY301" fmla="*/ 86432 h 1182688"/>
              <a:gd name="connsiteX302" fmla="*/ 523468 w 2151063"/>
              <a:gd name="connsiteY302" fmla="*/ 64229 h 1182688"/>
              <a:gd name="connsiteX303" fmla="*/ 585029 w 2151063"/>
              <a:gd name="connsiteY303" fmla="*/ 45991 h 1182688"/>
              <a:gd name="connsiteX304" fmla="*/ 647781 w 2151063"/>
              <a:gd name="connsiteY304" fmla="*/ 30925 h 1182688"/>
              <a:gd name="connsiteX305" fmla="*/ 711328 w 2151063"/>
              <a:gd name="connsiteY305" fmla="*/ 19427 h 1182688"/>
              <a:gd name="connsiteX306" fmla="*/ 774478 w 2151063"/>
              <a:gd name="connsiteY306" fmla="*/ 10308 h 1182688"/>
              <a:gd name="connsiteX307" fmla="*/ 805854 w 2151063"/>
              <a:gd name="connsiteY307" fmla="*/ 7137 h 1182688"/>
              <a:gd name="connsiteX308" fmla="*/ 839614 w 2151063"/>
              <a:gd name="connsiteY308" fmla="*/ 4361 h 1182688"/>
              <a:gd name="connsiteX309" fmla="*/ 907927 w 2151063"/>
              <a:gd name="connsiteY309" fmla="*/ 396 h 11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151063" h="1182688">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solidFill>
            <a:schemeClr val="bg1">
              <a:lumMod val="50000"/>
            </a:schemeClr>
          </a:solidFill>
          <a:ln w="9525">
            <a:noFill/>
            <a:round/>
            <a:headEnd/>
            <a:tailEnd/>
          </a:ln>
        </p:spPr>
        <p:txBody>
          <a:bodyPr vert="horz" wrap="square" lIns="91440" tIns="45720" rIns="91440" bIns="45720" numCol="1" anchor="ctr" anchorCtr="0" compatLnSpc="1">
            <a:prstTxWarp prst="textNoShape">
              <a:avLst/>
            </a:prstTxWarp>
            <a:noAutofit/>
          </a:bodyPr>
          <a:lstStyle/>
          <a:p>
            <a:pPr algn="ctr">
              <a:lnSpc>
                <a:spcPts val="4000"/>
              </a:lnSpc>
            </a:pPr>
            <a:r>
              <a:rPr lang="en-US" sz="2400" b="1" dirty="0">
                <a:solidFill>
                  <a:schemeClr val="bg1">
                    <a:lumMod val="65000"/>
                  </a:schemeClr>
                </a:solidFill>
                <a:hlinkClick r:id="rId2" action="ppaction://hlinksldjump"/>
              </a:rPr>
              <a:t>Des </a:t>
            </a:r>
            <a:r>
              <a:rPr lang="en-US" sz="2400" b="1" dirty="0" err="1">
                <a:solidFill>
                  <a:schemeClr val="bg1">
                    <a:lumMod val="65000"/>
                  </a:schemeClr>
                </a:solidFill>
                <a:hlinkClick r:id="rId2" action="ppaction://hlinksldjump"/>
              </a:rPr>
              <a:t>connaissances</a:t>
            </a:r>
            <a:endParaRPr lang="en-US" sz="2400" b="1" dirty="0">
              <a:solidFill>
                <a:schemeClr val="bg1">
                  <a:lumMod val="65000"/>
                </a:schemeClr>
              </a:solidFill>
              <a:hlinkClick r:id="rId2" action="ppaction://hlinksldjump"/>
            </a:endParaRPr>
          </a:p>
          <a:p>
            <a:pPr algn="ctr">
              <a:lnSpc>
                <a:spcPts val="4000"/>
              </a:lnSpc>
            </a:pPr>
            <a:r>
              <a:rPr lang="en-US" sz="2400" b="1" dirty="0">
                <a:solidFill>
                  <a:schemeClr val="bg1">
                    <a:lumMod val="65000"/>
                  </a:schemeClr>
                </a:solidFill>
                <a:hlinkClick r:id="rId2" action="ppaction://hlinksldjump"/>
              </a:rPr>
              <a:t>pour </a:t>
            </a:r>
            <a:r>
              <a:rPr lang="en-US" sz="2400" b="1" dirty="0" err="1">
                <a:solidFill>
                  <a:schemeClr val="bg1">
                    <a:lumMod val="65000"/>
                  </a:schemeClr>
                </a:solidFill>
                <a:hlinkClick r:id="rId2" action="ppaction://hlinksldjump"/>
              </a:rPr>
              <a:t>accueillir</a:t>
            </a:r>
            <a:r>
              <a:rPr lang="en-US" sz="2400" b="1" dirty="0">
                <a:solidFill>
                  <a:schemeClr val="bg1">
                    <a:lumMod val="65000"/>
                  </a:schemeClr>
                </a:solidFill>
                <a:hlinkClick r:id="rId2" action="ppaction://hlinksldjump"/>
              </a:rPr>
              <a:t> et </a:t>
            </a:r>
            <a:r>
              <a:rPr lang="en-US" sz="2400" b="1" dirty="0" err="1">
                <a:solidFill>
                  <a:schemeClr val="bg1">
                    <a:lumMod val="65000"/>
                  </a:schemeClr>
                </a:solidFill>
                <a:hlinkClick r:id="rId2" action="ppaction://hlinksldjump"/>
              </a:rPr>
              <a:t>scolariser</a:t>
            </a:r>
            <a:r>
              <a:rPr lang="en-US" sz="2400" b="1" dirty="0">
                <a:solidFill>
                  <a:schemeClr val="bg1">
                    <a:lumMod val="65000"/>
                  </a:schemeClr>
                </a:solidFill>
                <a:hlinkClick r:id="rId2" action="ppaction://hlinksldjump"/>
              </a:rPr>
              <a:t> </a:t>
            </a:r>
            <a:endParaRPr lang="en-US" sz="2400" b="1" dirty="0">
              <a:solidFill>
                <a:schemeClr val="bg1">
                  <a:lumMod val="65000"/>
                </a:schemeClr>
              </a:solidFill>
            </a:endParaRPr>
          </a:p>
        </p:txBody>
      </p:sp>
      <p:sp>
        <p:nvSpPr>
          <p:cNvPr id="6" name="Freeform: Shape 24">
            <a:extLst>
              <a:ext uri="{FF2B5EF4-FFF2-40B4-BE49-F238E27FC236}">
                <a16:creationId xmlns:a16="http://schemas.microsoft.com/office/drawing/2014/main" id="{D5D926CF-0816-4E1D-AF9F-BA41BD7E60DE}"/>
              </a:ext>
            </a:extLst>
          </p:cNvPr>
          <p:cNvSpPr>
            <a:spLocks/>
          </p:cNvSpPr>
          <p:nvPr/>
        </p:nvSpPr>
        <p:spPr bwMode="auto">
          <a:xfrm>
            <a:off x="8455771" y="4350846"/>
            <a:ext cx="3122023" cy="1334401"/>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dirty="0" smtClean="0">
                <a:solidFill>
                  <a:schemeClr val="bg1">
                    <a:lumMod val="50000"/>
                  </a:schemeClr>
                </a:solidFill>
              </a:rPr>
              <a:t>Troubles du </a:t>
            </a:r>
            <a:r>
              <a:rPr lang="en-US" dirty="0" err="1" smtClean="0">
                <a:solidFill>
                  <a:schemeClr val="bg1">
                    <a:lumMod val="50000"/>
                  </a:schemeClr>
                </a:solidFill>
              </a:rPr>
              <a:t>comportement</a:t>
            </a:r>
            <a:endParaRPr lang="en-US" dirty="0">
              <a:solidFill>
                <a:schemeClr val="bg1">
                  <a:lumMod val="50000"/>
                </a:schemeClr>
              </a:solidFill>
            </a:endParaRPr>
          </a:p>
        </p:txBody>
      </p:sp>
      <p:sp>
        <p:nvSpPr>
          <p:cNvPr id="9" name="Freeform: Shape 6">
            <a:extLst>
              <a:ext uri="{FF2B5EF4-FFF2-40B4-BE49-F238E27FC236}">
                <a16:creationId xmlns:a16="http://schemas.microsoft.com/office/drawing/2014/main" id="{1349D4F8-3455-4DFD-B299-EC7BE0B09FB4}"/>
              </a:ext>
            </a:extLst>
          </p:cNvPr>
          <p:cNvSpPr>
            <a:spLocks/>
          </p:cNvSpPr>
          <p:nvPr/>
        </p:nvSpPr>
        <p:spPr bwMode="auto">
          <a:xfrm>
            <a:off x="954359" y="1121317"/>
            <a:ext cx="1937499" cy="1105196"/>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1"/>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dirty="0" smtClean="0">
                <a:solidFill>
                  <a:schemeClr val="accent1">
                    <a:lumMod val="75000"/>
                  </a:schemeClr>
                </a:solidFill>
              </a:rPr>
              <a:t>Handicap </a:t>
            </a:r>
            <a:r>
              <a:rPr lang="en-US" dirty="0" err="1" smtClean="0">
                <a:solidFill>
                  <a:schemeClr val="accent1">
                    <a:lumMod val="75000"/>
                  </a:schemeClr>
                </a:solidFill>
              </a:rPr>
              <a:t>sensoriel</a:t>
            </a:r>
            <a:endParaRPr lang="en-US" dirty="0">
              <a:solidFill>
                <a:schemeClr val="accent1">
                  <a:lumMod val="75000"/>
                </a:schemeClr>
              </a:solidFill>
            </a:endParaRPr>
          </a:p>
        </p:txBody>
      </p:sp>
      <p:sp>
        <p:nvSpPr>
          <p:cNvPr id="11" name="Freeform: Shape 7">
            <a:extLst>
              <a:ext uri="{FF2B5EF4-FFF2-40B4-BE49-F238E27FC236}">
                <a16:creationId xmlns:a16="http://schemas.microsoft.com/office/drawing/2014/main" id="{1BD46074-D497-4E3E-86EE-335C1336346C}"/>
              </a:ext>
            </a:extLst>
          </p:cNvPr>
          <p:cNvSpPr>
            <a:spLocks/>
          </p:cNvSpPr>
          <p:nvPr/>
        </p:nvSpPr>
        <p:spPr bwMode="auto">
          <a:xfrm>
            <a:off x="8582379" y="2161321"/>
            <a:ext cx="3368390" cy="957263"/>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4"/>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1600" b="1" dirty="0" smtClean="0">
                <a:solidFill>
                  <a:srgbClr val="FFC000"/>
                </a:solidFill>
              </a:rPr>
              <a:t>Troubles du </a:t>
            </a:r>
            <a:r>
              <a:rPr lang="en-US" sz="1600" b="1" dirty="0" err="1" smtClean="0">
                <a:solidFill>
                  <a:srgbClr val="FFC000"/>
                </a:solidFill>
              </a:rPr>
              <a:t>spectre</a:t>
            </a:r>
            <a:r>
              <a:rPr lang="en-US" sz="1600" b="1" dirty="0" smtClean="0">
                <a:solidFill>
                  <a:srgbClr val="FFC000"/>
                </a:solidFill>
              </a:rPr>
              <a:t> de </a:t>
            </a:r>
            <a:r>
              <a:rPr lang="en-US" sz="1600" b="1" dirty="0" err="1" smtClean="0">
                <a:solidFill>
                  <a:srgbClr val="FFC000"/>
                </a:solidFill>
              </a:rPr>
              <a:t>l’autisme</a:t>
            </a:r>
            <a:endParaRPr lang="en-US" sz="1600" b="1" dirty="0">
              <a:solidFill>
                <a:srgbClr val="FFC000"/>
              </a:solidFill>
            </a:endParaRPr>
          </a:p>
        </p:txBody>
      </p:sp>
      <p:sp>
        <p:nvSpPr>
          <p:cNvPr id="12" name="Freeform: Shape 7">
            <a:extLst>
              <a:ext uri="{FF2B5EF4-FFF2-40B4-BE49-F238E27FC236}">
                <a16:creationId xmlns:a16="http://schemas.microsoft.com/office/drawing/2014/main" id="{1BD46074-D497-4E3E-86EE-335C1336346C}"/>
              </a:ext>
            </a:extLst>
          </p:cNvPr>
          <p:cNvSpPr>
            <a:spLocks/>
          </p:cNvSpPr>
          <p:nvPr/>
        </p:nvSpPr>
        <p:spPr bwMode="auto">
          <a:xfrm>
            <a:off x="6148176" y="396611"/>
            <a:ext cx="5087138" cy="1064896"/>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4"/>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1600" b="1" dirty="0" smtClean="0">
                <a:solidFill>
                  <a:srgbClr val="FFC000"/>
                </a:solidFill>
              </a:rPr>
              <a:t>Handicap </a:t>
            </a:r>
            <a:r>
              <a:rPr lang="en-US" sz="1600" b="1" dirty="0" err="1" smtClean="0">
                <a:solidFill>
                  <a:srgbClr val="FFC000"/>
                </a:solidFill>
              </a:rPr>
              <a:t>moteur</a:t>
            </a:r>
            <a:endParaRPr lang="en-US" sz="1600" b="1" dirty="0">
              <a:solidFill>
                <a:srgbClr val="FFC000"/>
              </a:solidFill>
            </a:endParaRPr>
          </a:p>
        </p:txBody>
      </p:sp>
      <p:sp>
        <p:nvSpPr>
          <p:cNvPr id="14" name="Freeform: Shape 8">
            <a:extLst>
              <a:ext uri="{FF2B5EF4-FFF2-40B4-BE49-F238E27FC236}">
                <a16:creationId xmlns:a16="http://schemas.microsoft.com/office/drawing/2014/main" id="{B9E65F5C-7FA4-4C65-88D4-7855AACE471C}"/>
              </a:ext>
            </a:extLst>
          </p:cNvPr>
          <p:cNvSpPr>
            <a:spLocks/>
          </p:cNvSpPr>
          <p:nvPr/>
        </p:nvSpPr>
        <p:spPr bwMode="auto">
          <a:xfrm>
            <a:off x="546265" y="4350846"/>
            <a:ext cx="2753688" cy="1168411"/>
          </a:xfrm>
          <a:custGeom>
            <a:avLst/>
            <a:gdLst>
              <a:gd name="connsiteX0" fmla="*/ 1087005 w 1173163"/>
              <a:gd name="connsiteY0" fmla="*/ 338137 h 850900"/>
              <a:gd name="connsiteX1" fmla="*/ 1087799 w 1173163"/>
              <a:gd name="connsiteY1" fmla="*/ 340913 h 850900"/>
              <a:gd name="connsiteX2" fmla="*/ 1087799 w 1173163"/>
              <a:gd name="connsiteY2" fmla="*/ 343292 h 850900"/>
              <a:gd name="connsiteX3" fmla="*/ 1092168 w 1173163"/>
              <a:gd name="connsiteY3" fmla="*/ 377792 h 850900"/>
              <a:gd name="connsiteX4" fmla="*/ 1093360 w 1173163"/>
              <a:gd name="connsiteY4" fmla="*/ 433706 h 850900"/>
              <a:gd name="connsiteX5" fmla="*/ 1090579 w 1173163"/>
              <a:gd name="connsiteY5" fmla="*/ 471775 h 850900"/>
              <a:gd name="connsiteX6" fmla="*/ 1085019 w 1173163"/>
              <a:gd name="connsiteY6" fmla="*/ 509844 h 850900"/>
              <a:gd name="connsiteX7" fmla="*/ 1076281 w 1173163"/>
              <a:gd name="connsiteY7" fmla="*/ 547516 h 850900"/>
              <a:gd name="connsiteX8" fmla="*/ 1063969 w 1173163"/>
              <a:gd name="connsiteY8" fmla="*/ 582412 h 850900"/>
              <a:gd name="connsiteX9" fmla="*/ 1048081 w 1173163"/>
              <a:gd name="connsiteY9" fmla="*/ 614533 h 850900"/>
              <a:gd name="connsiteX10" fmla="*/ 1038152 w 1173163"/>
              <a:gd name="connsiteY10" fmla="*/ 629205 h 850900"/>
              <a:gd name="connsiteX11" fmla="*/ 1027428 w 1173163"/>
              <a:gd name="connsiteY11" fmla="*/ 643878 h 850900"/>
              <a:gd name="connsiteX12" fmla="*/ 1001215 w 1173163"/>
              <a:gd name="connsiteY12" fmla="*/ 668860 h 850900"/>
              <a:gd name="connsiteX13" fmla="*/ 970632 w 1173163"/>
              <a:gd name="connsiteY13" fmla="*/ 688688 h 850900"/>
              <a:gd name="connsiteX14" fmla="*/ 937666 w 1173163"/>
              <a:gd name="connsiteY14" fmla="*/ 705343 h 850900"/>
              <a:gd name="connsiteX15" fmla="*/ 884445 w 1173163"/>
              <a:gd name="connsiteY15" fmla="*/ 723584 h 850900"/>
              <a:gd name="connsiteX16" fmla="*/ 810967 w 1173163"/>
              <a:gd name="connsiteY16" fmla="*/ 740636 h 850900"/>
              <a:gd name="connsiteX17" fmla="*/ 776810 w 1173163"/>
              <a:gd name="connsiteY17" fmla="*/ 746981 h 850900"/>
              <a:gd name="connsiteX18" fmla="*/ 737886 w 1173163"/>
              <a:gd name="connsiteY18" fmla="*/ 753325 h 850900"/>
              <a:gd name="connsiteX19" fmla="*/ 660834 w 1173163"/>
              <a:gd name="connsiteY19" fmla="*/ 762843 h 850900"/>
              <a:gd name="connsiteX20" fmla="*/ 582987 w 1173163"/>
              <a:gd name="connsiteY20" fmla="*/ 766015 h 850900"/>
              <a:gd name="connsiteX21" fmla="*/ 504744 w 1173163"/>
              <a:gd name="connsiteY21" fmla="*/ 762050 h 850900"/>
              <a:gd name="connsiteX22" fmla="*/ 466217 w 1173163"/>
              <a:gd name="connsiteY22" fmla="*/ 757688 h 850900"/>
              <a:gd name="connsiteX23" fmla="*/ 441990 w 1173163"/>
              <a:gd name="connsiteY23" fmla="*/ 754515 h 850900"/>
              <a:gd name="connsiteX24" fmla="*/ 392740 w 1173163"/>
              <a:gd name="connsiteY24" fmla="*/ 744601 h 850900"/>
              <a:gd name="connsiteX25" fmla="*/ 342298 w 1173163"/>
              <a:gd name="connsiteY25" fmla="*/ 731515 h 850900"/>
              <a:gd name="connsiteX26" fmla="*/ 291857 w 1173163"/>
              <a:gd name="connsiteY26" fmla="*/ 714464 h 850900"/>
              <a:gd name="connsiteX27" fmla="*/ 241812 w 1173163"/>
              <a:gd name="connsiteY27" fmla="*/ 693446 h 850900"/>
              <a:gd name="connsiteX28" fmla="*/ 194548 w 1173163"/>
              <a:gd name="connsiteY28" fmla="*/ 668860 h 850900"/>
              <a:gd name="connsiteX29" fmla="*/ 149667 w 1173163"/>
              <a:gd name="connsiteY29" fmla="*/ 640309 h 850900"/>
              <a:gd name="connsiteX30" fmla="*/ 108361 w 1173163"/>
              <a:gd name="connsiteY30" fmla="*/ 607395 h 850900"/>
              <a:gd name="connsiteX31" fmla="*/ 90488 w 1173163"/>
              <a:gd name="connsiteY31" fmla="*/ 589550 h 850900"/>
              <a:gd name="connsiteX32" fmla="*/ 110347 w 1173163"/>
              <a:gd name="connsiteY32" fmla="*/ 615326 h 850900"/>
              <a:gd name="connsiteX33" fmla="*/ 156419 w 1173163"/>
              <a:gd name="connsiteY33" fmla="*/ 662912 h 850900"/>
              <a:gd name="connsiteX34" fmla="*/ 207655 w 1173163"/>
              <a:gd name="connsiteY34" fmla="*/ 704153 h 850900"/>
              <a:gd name="connsiteX35" fmla="*/ 264849 w 1173163"/>
              <a:gd name="connsiteY35" fmla="*/ 739446 h 850900"/>
              <a:gd name="connsiteX36" fmla="*/ 326411 w 1173163"/>
              <a:gd name="connsiteY36" fmla="*/ 768394 h 850900"/>
              <a:gd name="connsiteX37" fmla="*/ 390754 w 1173163"/>
              <a:gd name="connsiteY37" fmla="*/ 791394 h 850900"/>
              <a:gd name="connsiteX38" fmla="*/ 457877 w 1173163"/>
              <a:gd name="connsiteY38" fmla="*/ 808049 h 850900"/>
              <a:gd name="connsiteX39" fmla="*/ 526985 w 1173163"/>
              <a:gd name="connsiteY39" fmla="*/ 818756 h 850900"/>
              <a:gd name="connsiteX40" fmla="*/ 596491 w 1173163"/>
              <a:gd name="connsiteY40" fmla="*/ 822325 h 850900"/>
              <a:gd name="connsiteX41" fmla="*/ 665600 w 1173163"/>
              <a:gd name="connsiteY41" fmla="*/ 819946 h 850900"/>
              <a:gd name="connsiteX42" fmla="*/ 733915 w 1173163"/>
              <a:gd name="connsiteY42" fmla="*/ 811222 h 850900"/>
              <a:gd name="connsiteX43" fmla="*/ 800243 w 1173163"/>
              <a:gd name="connsiteY43" fmla="*/ 794963 h 850900"/>
              <a:gd name="connsiteX44" fmla="*/ 864189 w 1173163"/>
              <a:gd name="connsiteY44" fmla="*/ 773153 h 850900"/>
              <a:gd name="connsiteX45" fmla="*/ 924559 w 1173163"/>
              <a:gd name="connsiteY45" fmla="*/ 743808 h 850900"/>
              <a:gd name="connsiteX46" fmla="*/ 980164 w 1173163"/>
              <a:gd name="connsiteY46" fmla="*/ 707722 h 850900"/>
              <a:gd name="connsiteX47" fmla="*/ 1029811 w 1173163"/>
              <a:gd name="connsiteY47" fmla="*/ 664895 h 850900"/>
              <a:gd name="connsiteX48" fmla="*/ 1052450 w 1173163"/>
              <a:gd name="connsiteY48" fmla="*/ 641102 h 850900"/>
              <a:gd name="connsiteX49" fmla="*/ 1064763 w 1173163"/>
              <a:gd name="connsiteY49" fmla="*/ 626033 h 850900"/>
              <a:gd name="connsiteX50" fmla="*/ 1088196 w 1173163"/>
              <a:gd name="connsiteY50" fmla="*/ 594705 h 850900"/>
              <a:gd name="connsiteX51" fmla="*/ 1107261 w 1173163"/>
              <a:gd name="connsiteY51" fmla="*/ 561792 h 850900"/>
              <a:gd name="connsiteX52" fmla="*/ 1121956 w 1173163"/>
              <a:gd name="connsiteY52" fmla="*/ 527292 h 850900"/>
              <a:gd name="connsiteX53" fmla="*/ 1131886 w 1173163"/>
              <a:gd name="connsiteY53" fmla="*/ 491999 h 850900"/>
              <a:gd name="connsiteX54" fmla="*/ 1135063 w 1173163"/>
              <a:gd name="connsiteY54" fmla="*/ 455913 h 850900"/>
              <a:gd name="connsiteX55" fmla="*/ 1130297 w 1173163"/>
              <a:gd name="connsiteY55" fmla="*/ 419430 h 850900"/>
              <a:gd name="connsiteX56" fmla="*/ 1116793 w 1173163"/>
              <a:gd name="connsiteY56" fmla="*/ 382947 h 850900"/>
              <a:gd name="connsiteX57" fmla="*/ 1106466 w 1173163"/>
              <a:gd name="connsiteY57" fmla="*/ 365103 h 850900"/>
              <a:gd name="connsiteX58" fmla="*/ 1097331 w 1173163"/>
              <a:gd name="connsiteY58" fmla="*/ 351223 h 850900"/>
              <a:gd name="connsiteX59" fmla="*/ 580258 w 1173163"/>
              <a:gd name="connsiteY59" fmla="*/ 127000 h 850900"/>
              <a:gd name="connsiteX60" fmla="*/ 539745 w 1173163"/>
              <a:gd name="connsiteY60" fmla="*/ 127397 h 850900"/>
              <a:gd name="connsiteX61" fmla="*/ 460707 w 1173163"/>
              <a:gd name="connsiteY61" fmla="*/ 134536 h 850900"/>
              <a:gd name="connsiteX62" fmla="*/ 382065 w 1173163"/>
              <a:gd name="connsiteY62" fmla="*/ 146831 h 850900"/>
              <a:gd name="connsiteX63" fmla="*/ 303820 w 1173163"/>
              <a:gd name="connsiteY63" fmla="*/ 163886 h 850900"/>
              <a:gd name="connsiteX64" fmla="*/ 264499 w 1173163"/>
              <a:gd name="connsiteY64" fmla="*/ 172611 h 850900"/>
              <a:gd name="connsiteX65" fmla="*/ 236300 w 1173163"/>
              <a:gd name="connsiteY65" fmla="*/ 179354 h 850900"/>
              <a:gd name="connsiteX66" fmla="*/ 180694 w 1173163"/>
              <a:gd name="connsiteY66" fmla="*/ 194425 h 850900"/>
              <a:gd name="connsiteX67" fmla="*/ 154481 w 1173163"/>
              <a:gd name="connsiteY67" fmla="*/ 203548 h 850900"/>
              <a:gd name="connsiteX68" fmla="*/ 144551 w 1173163"/>
              <a:gd name="connsiteY68" fmla="*/ 219412 h 850900"/>
              <a:gd name="connsiteX69" fmla="*/ 127075 w 1173163"/>
              <a:gd name="connsiteY69" fmla="*/ 252332 h 850900"/>
              <a:gd name="connsiteX70" fmla="*/ 114365 w 1173163"/>
              <a:gd name="connsiteY70" fmla="*/ 286837 h 850900"/>
              <a:gd name="connsiteX71" fmla="*/ 104833 w 1173163"/>
              <a:gd name="connsiteY71" fmla="*/ 322136 h 850900"/>
              <a:gd name="connsiteX72" fmla="*/ 100464 w 1173163"/>
              <a:gd name="connsiteY72" fmla="*/ 358625 h 850900"/>
              <a:gd name="connsiteX73" fmla="*/ 100464 w 1173163"/>
              <a:gd name="connsiteY73" fmla="*/ 395114 h 850900"/>
              <a:gd name="connsiteX74" fmla="*/ 105230 w 1173163"/>
              <a:gd name="connsiteY74" fmla="*/ 431603 h 850900"/>
              <a:gd name="connsiteX75" fmla="*/ 116351 w 1173163"/>
              <a:gd name="connsiteY75" fmla="*/ 468092 h 850900"/>
              <a:gd name="connsiteX76" fmla="*/ 123898 w 1173163"/>
              <a:gd name="connsiteY76" fmla="*/ 486336 h 850900"/>
              <a:gd name="connsiteX77" fmla="*/ 125486 w 1173163"/>
              <a:gd name="connsiteY77" fmla="*/ 491492 h 850900"/>
              <a:gd name="connsiteX78" fmla="*/ 122309 w 1173163"/>
              <a:gd name="connsiteY78" fmla="*/ 499425 h 850900"/>
              <a:gd name="connsiteX79" fmla="*/ 115160 w 1173163"/>
              <a:gd name="connsiteY79" fmla="*/ 503787 h 850900"/>
              <a:gd name="connsiteX80" fmla="*/ 106819 w 1173163"/>
              <a:gd name="connsiteY80" fmla="*/ 502201 h 850900"/>
              <a:gd name="connsiteX81" fmla="*/ 104039 w 1173163"/>
              <a:gd name="connsiteY81" fmla="*/ 498235 h 850900"/>
              <a:gd name="connsiteX82" fmla="*/ 95301 w 1173163"/>
              <a:gd name="connsiteY82" fmla="*/ 481180 h 850900"/>
              <a:gd name="connsiteX83" fmla="*/ 82194 w 1173163"/>
              <a:gd name="connsiteY83" fmla="*/ 447071 h 850900"/>
              <a:gd name="connsiteX84" fmla="*/ 74647 w 1173163"/>
              <a:gd name="connsiteY84" fmla="*/ 412565 h 850900"/>
              <a:gd name="connsiteX85" fmla="*/ 71073 w 1173163"/>
              <a:gd name="connsiteY85" fmla="*/ 378456 h 850900"/>
              <a:gd name="connsiteX86" fmla="*/ 71867 w 1173163"/>
              <a:gd name="connsiteY86" fmla="*/ 343950 h 850900"/>
              <a:gd name="connsiteX87" fmla="*/ 77825 w 1173163"/>
              <a:gd name="connsiteY87" fmla="*/ 309841 h 850900"/>
              <a:gd name="connsiteX88" fmla="*/ 86563 w 1173163"/>
              <a:gd name="connsiteY88" fmla="*/ 276525 h 850900"/>
              <a:gd name="connsiteX89" fmla="*/ 99272 w 1173163"/>
              <a:gd name="connsiteY89" fmla="*/ 244003 h 850900"/>
              <a:gd name="connsiteX90" fmla="*/ 106819 w 1173163"/>
              <a:gd name="connsiteY90" fmla="*/ 228138 h 850900"/>
              <a:gd name="connsiteX91" fmla="*/ 96492 w 1173163"/>
              <a:gd name="connsiteY91" fmla="*/ 235277 h 850900"/>
              <a:gd name="connsiteX92" fmla="*/ 78222 w 1173163"/>
              <a:gd name="connsiteY92" fmla="*/ 252728 h 850900"/>
              <a:gd name="connsiteX93" fmla="*/ 61540 w 1173163"/>
              <a:gd name="connsiteY93" fmla="*/ 272956 h 850900"/>
              <a:gd name="connsiteX94" fmla="*/ 48831 w 1173163"/>
              <a:gd name="connsiteY94" fmla="*/ 297149 h 850900"/>
              <a:gd name="connsiteX95" fmla="*/ 43270 w 1173163"/>
              <a:gd name="connsiteY95" fmla="*/ 310238 h 850900"/>
              <a:gd name="connsiteX96" fmla="*/ 38107 w 1173163"/>
              <a:gd name="connsiteY96" fmla="*/ 326499 h 850900"/>
              <a:gd name="connsiteX97" fmla="*/ 31752 w 1173163"/>
              <a:gd name="connsiteY97" fmla="*/ 358229 h 850900"/>
              <a:gd name="connsiteX98" fmla="*/ 30163 w 1173163"/>
              <a:gd name="connsiteY98" fmla="*/ 389958 h 850900"/>
              <a:gd name="connsiteX99" fmla="*/ 33341 w 1173163"/>
              <a:gd name="connsiteY99" fmla="*/ 421291 h 850900"/>
              <a:gd name="connsiteX100" fmla="*/ 40490 w 1173163"/>
              <a:gd name="connsiteY100" fmla="*/ 452227 h 850900"/>
              <a:gd name="connsiteX101" fmla="*/ 52008 w 1173163"/>
              <a:gd name="connsiteY101" fmla="*/ 481973 h 850900"/>
              <a:gd name="connsiteX102" fmla="*/ 66307 w 1173163"/>
              <a:gd name="connsiteY102" fmla="*/ 510927 h 850900"/>
              <a:gd name="connsiteX103" fmla="*/ 84180 w 1173163"/>
              <a:gd name="connsiteY103" fmla="*/ 537500 h 850900"/>
              <a:gd name="connsiteX104" fmla="*/ 94506 w 1173163"/>
              <a:gd name="connsiteY104" fmla="*/ 550588 h 850900"/>
              <a:gd name="connsiteX105" fmla="*/ 106025 w 1173163"/>
              <a:gd name="connsiteY105" fmla="*/ 563280 h 850900"/>
              <a:gd name="connsiteX106" fmla="*/ 129458 w 1173163"/>
              <a:gd name="connsiteY106" fmla="*/ 587870 h 850900"/>
              <a:gd name="connsiteX107" fmla="*/ 168779 w 1173163"/>
              <a:gd name="connsiteY107" fmla="*/ 620790 h 850900"/>
              <a:gd name="connsiteX108" fmla="*/ 226370 w 1173163"/>
              <a:gd name="connsiteY108" fmla="*/ 657279 h 850900"/>
              <a:gd name="connsiteX109" fmla="*/ 288727 w 1173163"/>
              <a:gd name="connsiteY109" fmla="*/ 686628 h 850900"/>
              <a:gd name="connsiteX110" fmla="*/ 354659 w 1173163"/>
              <a:gd name="connsiteY110" fmla="*/ 709236 h 850900"/>
              <a:gd name="connsiteX111" fmla="*/ 422577 w 1173163"/>
              <a:gd name="connsiteY111" fmla="*/ 725100 h 850900"/>
              <a:gd name="connsiteX112" fmla="*/ 490892 w 1173163"/>
              <a:gd name="connsiteY112" fmla="*/ 735016 h 850900"/>
              <a:gd name="connsiteX113" fmla="*/ 558810 w 1173163"/>
              <a:gd name="connsiteY113" fmla="*/ 739775 h 850900"/>
              <a:gd name="connsiteX114" fmla="*/ 592570 w 1173163"/>
              <a:gd name="connsiteY114" fmla="*/ 739775 h 850900"/>
              <a:gd name="connsiteX115" fmla="*/ 627522 w 1173163"/>
              <a:gd name="connsiteY115" fmla="*/ 738585 h 850900"/>
              <a:gd name="connsiteX116" fmla="*/ 697029 w 1173163"/>
              <a:gd name="connsiteY116" fmla="*/ 733033 h 850900"/>
              <a:gd name="connsiteX117" fmla="*/ 766535 w 1173163"/>
              <a:gd name="connsiteY117" fmla="*/ 722324 h 850900"/>
              <a:gd name="connsiteX118" fmla="*/ 834850 w 1173163"/>
              <a:gd name="connsiteY118" fmla="*/ 706856 h 850900"/>
              <a:gd name="connsiteX119" fmla="*/ 868213 w 1173163"/>
              <a:gd name="connsiteY119" fmla="*/ 697337 h 850900"/>
              <a:gd name="connsiteX120" fmla="*/ 888072 w 1173163"/>
              <a:gd name="connsiteY120" fmla="*/ 691784 h 850900"/>
              <a:gd name="connsiteX121" fmla="*/ 925407 w 1173163"/>
              <a:gd name="connsiteY121" fmla="*/ 679093 h 850900"/>
              <a:gd name="connsiteX122" fmla="*/ 961551 w 1173163"/>
              <a:gd name="connsiteY122" fmla="*/ 662038 h 850900"/>
              <a:gd name="connsiteX123" fmla="*/ 993325 w 1173163"/>
              <a:gd name="connsiteY123" fmla="*/ 639034 h 850900"/>
              <a:gd name="connsiteX124" fmla="*/ 1007227 w 1173163"/>
              <a:gd name="connsiteY124" fmla="*/ 623963 h 850900"/>
              <a:gd name="connsiteX125" fmla="*/ 1017156 w 1173163"/>
              <a:gd name="connsiteY125" fmla="*/ 611271 h 850900"/>
              <a:gd name="connsiteX126" fmla="*/ 1032646 w 1173163"/>
              <a:gd name="connsiteY126" fmla="*/ 582714 h 850900"/>
              <a:gd name="connsiteX127" fmla="*/ 1043767 w 1173163"/>
              <a:gd name="connsiteY127" fmla="*/ 552571 h 850900"/>
              <a:gd name="connsiteX128" fmla="*/ 1051711 w 1173163"/>
              <a:gd name="connsiteY128" fmla="*/ 520842 h 850900"/>
              <a:gd name="connsiteX129" fmla="*/ 1054888 w 1173163"/>
              <a:gd name="connsiteY129" fmla="*/ 504581 h 850900"/>
              <a:gd name="connsiteX130" fmla="*/ 1058860 w 1173163"/>
              <a:gd name="connsiteY130" fmla="*/ 479197 h 850900"/>
              <a:gd name="connsiteX131" fmla="*/ 1063626 w 1173163"/>
              <a:gd name="connsiteY131" fmla="*/ 427240 h 850900"/>
              <a:gd name="connsiteX132" fmla="*/ 1062832 w 1173163"/>
              <a:gd name="connsiteY132" fmla="*/ 374490 h 850900"/>
              <a:gd name="connsiteX133" fmla="*/ 1055285 w 1173163"/>
              <a:gd name="connsiteY133" fmla="*/ 323723 h 850900"/>
              <a:gd name="connsiteX134" fmla="*/ 1048136 w 1173163"/>
              <a:gd name="connsiteY134" fmla="*/ 299133 h 850900"/>
              <a:gd name="connsiteX135" fmla="*/ 1027880 w 1173163"/>
              <a:gd name="connsiteY135" fmla="*/ 283664 h 850900"/>
              <a:gd name="connsiteX136" fmla="*/ 985382 w 1173163"/>
              <a:gd name="connsiteY136" fmla="*/ 255901 h 850900"/>
              <a:gd name="connsiteX137" fmla="*/ 917067 w 1173163"/>
              <a:gd name="connsiteY137" fmla="*/ 220602 h 850900"/>
              <a:gd name="connsiteX138" fmla="*/ 872582 w 1173163"/>
              <a:gd name="connsiteY138" fmla="*/ 199978 h 850900"/>
              <a:gd name="connsiteX139" fmla="*/ 837631 w 1173163"/>
              <a:gd name="connsiteY139" fmla="*/ 184113 h 850900"/>
              <a:gd name="connsiteX140" fmla="*/ 766535 w 1173163"/>
              <a:gd name="connsiteY140" fmla="*/ 157936 h 850900"/>
              <a:gd name="connsiteX141" fmla="*/ 693454 w 1173163"/>
              <a:gd name="connsiteY141" fmla="*/ 138899 h 850900"/>
              <a:gd name="connsiteX142" fmla="*/ 618784 w 1173163"/>
              <a:gd name="connsiteY142" fmla="*/ 128587 h 850900"/>
              <a:gd name="connsiteX143" fmla="*/ 517457 w 1173163"/>
              <a:gd name="connsiteY143" fmla="*/ 28575 h 850900"/>
              <a:gd name="connsiteX144" fmla="*/ 450483 w 1173163"/>
              <a:gd name="connsiteY144" fmla="*/ 33725 h 850900"/>
              <a:gd name="connsiteX145" fmla="*/ 384698 w 1173163"/>
              <a:gd name="connsiteY145" fmla="*/ 46796 h 850900"/>
              <a:gd name="connsiteX146" fmla="*/ 322083 w 1173163"/>
              <a:gd name="connsiteY146" fmla="*/ 67393 h 850900"/>
              <a:gd name="connsiteX147" fmla="*/ 291964 w 1173163"/>
              <a:gd name="connsiteY147" fmla="*/ 81256 h 850900"/>
              <a:gd name="connsiteX148" fmla="*/ 266601 w 1173163"/>
              <a:gd name="connsiteY148" fmla="*/ 95119 h 850900"/>
              <a:gd name="connsiteX149" fmla="*/ 219838 w 1173163"/>
              <a:gd name="connsiteY149" fmla="*/ 129580 h 850900"/>
              <a:gd name="connsiteX150" fmla="*/ 198438 w 1173163"/>
              <a:gd name="connsiteY150" fmla="*/ 149385 h 850900"/>
              <a:gd name="connsiteX151" fmla="*/ 240842 w 1173163"/>
              <a:gd name="connsiteY151" fmla="*/ 138690 h 850900"/>
              <a:gd name="connsiteX152" fmla="*/ 324460 w 1173163"/>
              <a:gd name="connsiteY152" fmla="*/ 119281 h 850900"/>
              <a:gd name="connsiteX153" fmla="*/ 366468 w 1173163"/>
              <a:gd name="connsiteY153" fmla="*/ 110963 h 850900"/>
              <a:gd name="connsiteX154" fmla="*/ 409268 w 1173163"/>
              <a:gd name="connsiteY154" fmla="*/ 102645 h 850900"/>
              <a:gd name="connsiteX155" fmla="*/ 496057 w 1173163"/>
              <a:gd name="connsiteY155" fmla="*/ 91951 h 850900"/>
              <a:gd name="connsiteX156" fmla="*/ 582846 w 1173163"/>
              <a:gd name="connsiteY156" fmla="*/ 87990 h 850900"/>
              <a:gd name="connsiteX157" fmla="*/ 648235 w 1173163"/>
              <a:gd name="connsiteY157" fmla="*/ 91951 h 850900"/>
              <a:gd name="connsiteX158" fmla="*/ 691035 w 1173163"/>
              <a:gd name="connsiteY158" fmla="*/ 97892 h 850900"/>
              <a:gd name="connsiteX159" fmla="*/ 712831 w 1173163"/>
              <a:gd name="connsiteY159" fmla="*/ 102249 h 850900"/>
              <a:gd name="connsiteX160" fmla="*/ 751668 w 1173163"/>
              <a:gd name="connsiteY160" fmla="*/ 111359 h 850900"/>
              <a:gd name="connsiteX161" fmla="*/ 829739 w 1173163"/>
              <a:gd name="connsiteY161" fmla="*/ 137502 h 850900"/>
              <a:gd name="connsiteX162" fmla="*/ 906620 w 1173163"/>
              <a:gd name="connsiteY162" fmla="*/ 170378 h 850900"/>
              <a:gd name="connsiteX163" fmla="*/ 979935 w 1173163"/>
              <a:gd name="connsiteY163" fmla="*/ 209591 h 850900"/>
              <a:gd name="connsiteX164" fmla="*/ 1014413 w 1173163"/>
              <a:gd name="connsiteY164" fmla="*/ 230188 h 850900"/>
              <a:gd name="connsiteX165" fmla="*/ 1011639 w 1173163"/>
              <a:gd name="connsiteY165" fmla="*/ 225831 h 850900"/>
              <a:gd name="connsiteX166" fmla="*/ 1008469 w 1173163"/>
              <a:gd name="connsiteY166" fmla="*/ 221870 h 850900"/>
              <a:gd name="connsiteX167" fmla="*/ 999354 w 1173163"/>
              <a:gd name="connsiteY167" fmla="*/ 209591 h 850900"/>
              <a:gd name="connsiteX168" fmla="*/ 979539 w 1173163"/>
              <a:gd name="connsiteY168" fmla="*/ 187014 h 850900"/>
              <a:gd name="connsiteX169" fmla="*/ 945854 w 1173163"/>
              <a:gd name="connsiteY169" fmla="*/ 156118 h 850900"/>
              <a:gd name="connsiteX170" fmla="*/ 895524 w 1173163"/>
              <a:gd name="connsiteY170" fmla="*/ 121658 h 850900"/>
              <a:gd name="connsiteX171" fmla="*/ 841231 w 1173163"/>
              <a:gd name="connsiteY171" fmla="*/ 93931 h 850900"/>
              <a:gd name="connsiteX172" fmla="*/ 813491 w 1173163"/>
              <a:gd name="connsiteY172" fmla="*/ 82840 h 850900"/>
              <a:gd name="connsiteX173" fmla="*/ 782976 w 1173163"/>
              <a:gd name="connsiteY173" fmla="*/ 71354 h 850900"/>
              <a:gd name="connsiteX174" fmla="*/ 719568 w 1173163"/>
              <a:gd name="connsiteY174" fmla="*/ 52737 h 850900"/>
              <a:gd name="connsiteX175" fmla="*/ 653387 w 1173163"/>
              <a:gd name="connsiteY175" fmla="*/ 38874 h 850900"/>
              <a:gd name="connsiteX176" fmla="*/ 585224 w 1173163"/>
              <a:gd name="connsiteY176" fmla="*/ 30952 h 850900"/>
              <a:gd name="connsiteX177" fmla="*/ 505106 w 1173163"/>
              <a:gd name="connsiteY177" fmla="*/ 0 h 850900"/>
              <a:gd name="connsiteX178" fmla="*/ 590348 w 1173163"/>
              <a:gd name="connsiteY178" fmla="*/ 1189 h 850900"/>
              <a:gd name="connsiteX179" fmla="*/ 675986 w 1173163"/>
              <a:gd name="connsiteY179" fmla="*/ 11884 h 850900"/>
              <a:gd name="connsiteX180" fmla="*/ 759246 w 1173163"/>
              <a:gd name="connsiteY180" fmla="*/ 32087 h 850900"/>
              <a:gd name="connsiteX181" fmla="*/ 818716 w 1173163"/>
              <a:gd name="connsiteY181" fmla="*/ 53082 h 850900"/>
              <a:gd name="connsiteX182" fmla="*/ 856778 w 1173163"/>
              <a:gd name="connsiteY182" fmla="*/ 70116 h 850900"/>
              <a:gd name="connsiteX183" fmla="*/ 893253 w 1173163"/>
              <a:gd name="connsiteY183" fmla="*/ 88339 h 850900"/>
              <a:gd name="connsiteX184" fmla="*/ 927746 w 1173163"/>
              <a:gd name="connsiteY184" fmla="*/ 109334 h 850900"/>
              <a:gd name="connsiteX185" fmla="*/ 943605 w 1173163"/>
              <a:gd name="connsiteY185" fmla="*/ 120822 h 850900"/>
              <a:gd name="connsiteX186" fmla="*/ 963429 w 1173163"/>
              <a:gd name="connsiteY186" fmla="*/ 135479 h 850900"/>
              <a:gd name="connsiteX187" fmla="*/ 999112 w 1173163"/>
              <a:gd name="connsiteY187" fmla="*/ 167962 h 850900"/>
              <a:gd name="connsiteX188" fmla="*/ 1030036 w 1173163"/>
              <a:gd name="connsiteY188" fmla="*/ 204406 h 850900"/>
              <a:gd name="connsiteX189" fmla="*/ 1055014 w 1173163"/>
              <a:gd name="connsiteY189" fmla="*/ 244416 h 850900"/>
              <a:gd name="connsiteX190" fmla="*/ 1064926 w 1173163"/>
              <a:gd name="connsiteY190" fmla="*/ 266204 h 850900"/>
              <a:gd name="connsiteX191" fmla="*/ 1077217 w 1173163"/>
              <a:gd name="connsiteY191" fmla="*/ 276503 h 850900"/>
              <a:gd name="connsiteX192" fmla="*/ 1099816 w 1173163"/>
              <a:gd name="connsiteY192" fmla="*/ 297498 h 850900"/>
              <a:gd name="connsiteX193" fmla="*/ 1120829 w 1173163"/>
              <a:gd name="connsiteY193" fmla="*/ 320870 h 850900"/>
              <a:gd name="connsiteX194" fmla="*/ 1138670 w 1173163"/>
              <a:gd name="connsiteY194" fmla="*/ 346223 h 850900"/>
              <a:gd name="connsiteX195" fmla="*/ 1153736 w 1173163"/>
              <a:gd name="connsiteY195" fmla="*/ 372764 h 850900"/>
              <a:gd name="connsiteX196" fmla="*/ 1164441 w 1173163"/>
              <a:gd name="connsiteY196" fmla="*/ 401286 h 850900"/>
              <a:gd name="connsiteX197" fmla="*/ 1171181 w 1173163"/>
              <a:gd name="connsiteY197" fmla="*/ 430996 h 850900"/>
              <a:gd name="connsiteX198" fmla="*/ 1173163 w 1173163"/>
              <a:gd name="connsiteY198" fmla="*/ 462687 h 850900"/>
              <a:gd name="connsiteX199" fmla="*/ 1171577 w 1173163"/>
              <a:gd name="connsiteY199" fmla="*/ 478532 h 850900"/>
              <a:gd name="connsiteX200" fmla="*/ 1169595 w 1173163"/>
              <a:gd name="connsiteY200" fmla="*/ 496755 h 850900"/>
              <a:gd name="connsiteX201" fmla="*/ 1160476 w 1173163"/>
              <a:gd name="connsiteY201" fmla="*/ 531219 h 850900"/>
              <a:gd name="connsiteX202" fmla="*/ 1146600 w 1173163"/>
              <a:gd name="connsiteY202" fmla="*/ 564890 h 850900"/>
              <a:gd name="connsiteX203" fmla="*/ 1129155 w 1173163"/>
              <a:gd name="connsiteY203" fmla="*/ 597373 h 850900"/>
              <a:gd name="connsiteX204" fmla="*/ 1108142 w 1173163"/>
              <a:gd name="connsiteY204" fmla="*/ 627876 h 850900"/>
              <a:gd name="connsiteX205" fmla="*/ 1084353 w 1173163"/>
              <a:gd name="connsiteY205" fmla="*/ 657190 h 850900"/>
              <a:gd name="connsiteX206" fmla="*/ 1046292 w 1173163"/>
              <a:gd name="connsiteY206" fmla="*/ 696803 h 850900"/>
              <a:gd name="connsiteX207" fmla="*/ 1018935 w 1173163"/>
              <a:gd name="connsiteY207" fmla="*/ 719383 h 850900"/>
              <a:gd name="connsiteX208" fmla="*/ 1004662 w 1173163"/>
              <a:gd name="connsiteY208" fmla="*/ 730871 h 850900"/>
              <a:gd name="connsiteX209" fmla="*/ 974927 w 1173163"/>
              <a:gd name="connsiteY209" fmla="*/ 751866 h 850900"/>
              <a:gd name="connsiteX210" fmla="*/ 926557 w 1173163"/>
              <a:gd name="connsiteY210" fmla="*/ 779596 h 850900"/>
              <a:gd name="connsiteX211" fmla="*/ 857174 w 1173163"/>
              <a:gd name="connsiteY211" fmla="*/ 809306 h 850900"/>
              <a:gd name="connsiteX212" fmla="*/ 782637 w 1173163"/>
              <a:gd name="connsiteY212" fmla="*/ 831490 h 850900"/>
              <a:gd name="connsiteX213" fmla="*/ 705722 w 1173163"/>
              <a:gd name="connsiteY213" fmla="*/ 845354 h 850900"/>
              <a:gd name="connsiteX214" fmla="*/ 626427 w 1173163"/>
              <a:gd name="connsiteY214" fmla="*/ 850900 h 850900"/>
              <a:gd name="connsiteX215" fmla="*/ 546340 w 1173163"/>
              <a:gd name="connsiteY215" fmla="*/ 848920 h 850900"/>
              <a:gd name="connsiteX216" fmla="*/ 467045 w 1173163"/>
              <a:gd name="connsiteY216" fmla="*/ 839016 h 850900"/>
              <a:gd name="connsiteX217" fmla="*/ 389733 w 1173163"/>
              <a:gd name="connsiteY217" fmla="*/ 821190 h 850900"/>
              <a:gd name="connsiteX218" fmla="*/ 315592 w 1173163"/>
              <a:gd name="connsiteY218" fmla="*/ 795441 h 850900"/>
              <a:gd name="connsiteX219" fmla="*/ 245813 w 1173163"/>
              <a:gd name="connsiteY219" fmla="*/ 762166 h 850900"/>
              <a:gd name="connsiteX220" fmla="*/ 197444 w 1173163"/>
              <a:gd name="connsiteY220" fmla="*/ 731663 h 850900"/>
              <a:gd name="connsiteX221" fmla="*/ 166915 w 1173163"/>
              <a:gd name="connsiteY221" fmla="*/ 709084 h 850900"/>
              <a:gd name="connsiteX222" fmla="*/ 138766 w 1173163"/>
              <a:gd name="connsiteY222" fmla="*/ 684523 h 850900"/>
              <a:gd name="connsiteX223" fmla="*/ 112202 w 1173163"/>
              <a:gd name="connsiteY223" fmla="*/ 657982 h 850900"/>
              <a:gd name="connsiteX224" fmla="*/ 88017 w 1173163"/>
              <a:gd name="connsiteY224" fmla="*/ 629460 h 850900"/>
              <a:gd name="connsiteX225" fmla="*/ 66211 w 1173163"/>
              <a:gd name="connsiteY225" fmla="*/ 599354 h 850900"/>
              <a:gd name="connsiteX226" fmla="*/ 46784 w 1173163"/>
              <a:gd name="connsiteY226" fmla="*/ 566871 h 850900"/>
              <a:gd name="connsiteX227" fmla="*/ 29736 w 1173163"/>
              <a:gd name="connsiteY227" fmla="*/ 532407 h 850900"/>
              <a:gd name="connsiteX228" fmla="*/ 15859 w 1173163"/>
              <a:gd name="connsiteY228" fmla="*/ 496755 h 850900"/>
              <a:gd name="connsiteX229" fmla="*/ 4758 w 1173163"/>
              <a:gd name="connsiteY229" fmla="*/ 458726 h 850900"/>
              <a:gd name="connsiteX230" fmla="*/ 397 w 1173163"/>
              <a:gd name="connsiteY230" fmla="*/ 438523 h 850900"/>
              <a:gd name="connsiteX231" fmla="*/ 0 w 1173163"/>
              <a:gd name="connsiteY231" fmla="*/ 434957 h 850900"/>
              <a:gd name="connsiteX232" fmla="*/ 3172 w 1173163"/>
              <a:gd name="connsiteY232" fmla="*/ 429808 h 850900"/>
              <a:gd name="connsiteX233" fmla="*/ 5551 w 1173163"/>
              <a:gd name="connsiteY233" fmla="*/ 428223 h 850900"/>
              <a:gd name="connsiteX234" fmla="*/ 3172 w 1173163"/>
              <a:gd name="connsiteY234" fmla="*/ 414358 h 850900"/>
              <a:gd name="connsiteX235" fmla="*/ 1190 w 1173163"/>
              <a:gd name="connsiteY235" fmla="*/ 386233 h 850900"/>
              <a:gd name="connsiteX236" fmla="*/ 1586 w 1173163"/>
              <a:gd name="connsiteY236" fmla="*/ 358107 h 850900"/>
              <a:gd name="connsiteX237" fmla="*/ 5154 w 1173163"/>
              <a:gd name="connsiteY237" fmla="*/ 329585 h 850900"/>
              <a:gd name="connsiteX238" fmla="*/ 12291 w 1173163"/>
              <a:gd name="connsiteY238" fmla="*/ 301856 h 850900"/>
              <a:gd name="connsiteX239" fmla="*/ 22599 w 1173163"/>
              <a:gd name="connsiteY239" fmla="*/ 275711 h 850900"/>
              <a:gd name="connsiteX240" fmla="*/ 36079 w 1173163"/>
              <a:gd name="connsiteY240" fmla="*/ 250754 h 850900"/>
              <a:gd name="connsiteX241" fmla="*/ 52335 w 1173163"/>
              <a:gd name="connsiteY241" fmla="*/ 228175 h 850900"/>
              <a:gd name="connsiteX242" fmla="*/ 62246 w 1173163"/>
              <a:gd name="connsiteY242" fmla="*/ 217479 h 850900"/>
              <a:gd name="connsiteX243" fmla="*/ 71365 w 1173163"/>
              <a:gd name="connsiteY243" fmla="*/ 208764 h 850900"/>
              <a:gd name="connsiteX244" fmla="*/ 91585 w 1173163"/>
              <a:gd name="connsiteY244" fmla="*/ 193711 h 850900"/>
              <a:gd name="connsiteX245" fmla="*/ 124493 w 1173163"/>
              <a:gd name="connsiteY245" fmla="*/ 175092 h 850900"/>
              <a:gd name="connsiteX246" fmla="*/ 147488 w 1173163"/>
              <a:gd name="connsiteY246" fmla="*/ 166377 h 850900"/>
              <a:gd name="connsiteX247" fmla="*/ 163347 w 1173163"/>
              <a:gd name="connsiteY247" fmla="*/ 146571 h 850900"/>
              <a:gd name="connsiteX248" fmla="*/ 199822 w 1173163"/>
              <a:gd name="connsiteY248" fmla="*/ 110522 h 850900"/>
              <a:gd name="connsiteX249" fmla="*/ 239866 w 1173163"/>
              <a:gd name="connsiteY249" fmla="*/ 79624 h 850900"/>
              <a:gd name="connsiteX250" fmla="*/ 283082 w 1173163"/>
              <a:gd name="connsiteY250" fmla="*/ 53875 h 850900"/>
              <a:gd name="connsiteX251" fmla="*/ 305681 w 1173163"/>
              <a:gd name="connsiteY251" fmla="*/ 43575 h 850900"/>
              <a:gd name="connsiteX252" fmla="*/ 324315 w 1173163"/>
              <a:gd name="connsiteY252" fmla="*/ 36445 h 850900"/>
              <a:gd name="connsiteX253" fmla="*/ 362376 w 1173163"/>
              <a:gd name="connsiteY253" fmla="*/ 23768 h 850900"/>
              <a:gd name="connsiteX254" fmla="*/ 402024 w 1173163"/>
              <a:gd name="connsiteY254" fmla="*/ 13865 h 850900"/>
              <a:gd name="connsiteX255" fmla="*/ 442464 w 1173163"/>
              <a:gd name="connsiteY255" fmla="*/ 6735 h 85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173163" h="850900">
                <a:moveTo>
                  <a:pt x="1087005" y="338137"/>
                </a:moveTo>
                <a:lnTo>
                  <a:pt x="1087799" y="340913"/>
                </a:lnTo>
                <a:lnTo>
                  <a:pt x="1087799" y="343292"/>
                </a:lnTo>
                <a:lnTo>
                  <a:pt x="1092168" y="377792"/>
                </a:lnTo>
                <a:lnTo>
                  <a:pt x="1093360" y="433706"/>
                </a:lnTo>
                <a:lnTo>
                  <a:pt x="1090579" y="471775"/>
                </a:lnTo>
                <a:lnTo>
                  <a:pt x="1085019" y="509844"/>
                </a:lnTo>
                <a:lnTo>
                  <a:pt x="1076281" y="547516"/>
                </a:lnTo>
                <a:lnTo>
                  <a:pt x="1063969" y="582412"/>
                </a:lnTo>
                <a:lnTo>
                  <a:pt x="1048081" y="614533"/>
                </a:lnTo>
                <a:lnTo>
                  <a:pt x="1038152" y="629205"/>
                </a:lnTo>
                <a:lnTo>
                  <a:pt x="1027428" y="643878"/>
                </a:lnTo>
                <a:lnTo>
                  <a:pt x="1001215" y="668860"/>
                </a:lnTo>
                <a:lnTo>
                  <a:pt x="970632" y="688688"/>
                </a:lnTo>
                <a:lnTo>
                  <a:pt x="937666" y="705343"/>
                </a:lnTo>
                <a:lnTo>
                  <a:pt x="884445" y="723584"/>
                </a:lnTo>
                <a:lnTo>
                  <a:pt x="810967" y="740636"/>
                </a:lnTo>
                <a:lnTo>
                  <a:pt x="776810" y="746981"/>
                </a:lnTo>
                <a:lnTo>
                  <a:pt x="737886" y="753325"/>
                </a:lnTo>
                <a:lnTo>
                  <a:pt x="660834" y="762843"/>
                </a:lnTo>
                <a:lnTo>
                  <a:pt x="582987" y="766015"/>
                </a:lnTo>
                <a:lnTo>
                  <a:pt x="504744" y="762050"/>
                </a:lnTo>
                <a:lnTo>
                  <a:pt x="466217" y="757688"/>
                </a:lnTo>
                <a:lnTo>
                  <a:pt x="441990" y="754515"/>
                </a:lnTo>
                <a:lnTo>
                  <a:pt x="392740" y="744601"/>
                </a:lnTo>
                <a:lnTo>
                  <a:pt x="342298" y="731515"/>
                </a:lnTo>
                <a:lnTo>
                  <a:pt x="291857" y="714464"/>
                </a:lnTo>
                <a:lnTo>
                  <a:pt x="241812" y="693446"/>
                </a:lnTo>
                <a:lnTo>
                  <a:pt x="194548" y="668860"/>
                </a:lnTo>
                <a:lnTo>
                  <a:pt x="149667" y="640309"/>
                </a:lnTo>
                <a:lnTo>
                  <a:pt x="108361" y="607395"/>
                </a:lnTo>
                <a:lnTo>
                  <a:pt x="90488" y="589550"/>
                </a:lnTo>
                <a:lnTo>
                  <a:pt x="110347" y="615326"/>
                </a:lnTo>
                <a:lnTo>
                  <a:pt x="156419" y="662912"/>
                </a:lnTo>
                <a:lnTo>
                  <a:pt x="207655" y="704153"/>
                </a:lnTo>
                <a:lnTo>
                  <a:pt x="264849" y="739446"/>
                </a:lnTo>
                <a:lnTo>
                  <a:pt x="326411" y="768394"/>
                </a:lnTo>
                <a:lnTo>
                  <a:pt x="390754" y="791394"/>
                </a:lnTo>
                <a:lnTo>
                  <a:pt x="457877" y="808049"/>
                </a:lnTo>
                <a:lnTo>
                  <a:pt x="526985" y="818756"/>
                </a:lnTo>
                <a:lnTo>
                  <a:pt x="596491" y="822325"/>
                </a:lnTo>
                <a:lnTo>
                  <a:pt x="665600" y="819946"/>
                </a:lnTo>
                <a:lnTo>
                  <a:pt x="733915" y="811222"/>
                </a:lnTo>
                <a:lnTo>
                  <a:pt x="800243" y="794963"/>
                </a:lnTo>
                <a:lnTo>
                  <a:pt x="864189" y="773153"/>
                </a:lnTo>
                <a:lnTo>
                  <a:pt x="924559" y="743808"/>
                </a:lnTo>
                <a:lnTo>
                  <a:pt x="980164" y="707722"/>
                </a:lnTo>
                <a:lnTo>
                  <a:pt x="1029811" y="664895"/>
                </a:lnTo>
                <a:lnTo>
                  <a:pt x="1052450" y="641102"/>
                </a:lnTo>
                <a:lnTo>
                  <a:pt x="1064763" y="626033"/>
                </a:lnTo>
                <a:lnTo>
                  <a:pt x="1088196" y="594705"/>
                </a:lnTo>
                <a:lnTo>
                  <a:pt x="1107261" y="561792"/>
                </a:lnTo>
                <a:lnTo>
                  <a:pt x="1121956" y="527292"/>
                </a:lnTo>
                <a:lnTo>
                  <a:pt x="1131886" y="491999"/>
                </a:lnTo>
                <a:lnTo>
                  <a:pt x="1135063" y="455913"/>
                </a:lnTo>
                <a:lnTo>
                  <a:pt x="1130297" y="419430"/>
                </a:lnTo>
                <a:lnTo>
                  <a:pt x="1116793" y="382947"/>
                </a:lnTo>
                <a:lnTo>
                  <a:pt x="1106466" y="365103"/>
                </a:lnTo>
                <a:lnTo>
                  <a:pt x="1097331" y="351223"/>
                </a:lnTo>
                <a:close/>
                <a:moveTo>
                  <a:pt x="580258" y="127000"/>
                </a:moveTo>
                <a:lnTo>
                  <a:pt x="539745" y="127397"/>
                </a:lnTo>
                <a:lnTo>
                  <a:pt x="460707" y="134536"/>
                </a:lnTo>
                <a:lnTo>
                  <a:pt x="382065" y="146831"/>
                </a:lnTo>
                <a:lnTo>
                  <a:pt x="303820" y="163886"/>
                </a:lnTo>
                <a:lnTo>
                  <a:pt x="264499" y="172611"/>
                </a:lnTo>
                <a:lnTo>
                  <a:pt x="236300" y="179354"/>
                </a:lnTo>
                <a:lnTo>
                  <a:pt x="180694" y="194425"/>
                </a:lnTo>
                <a:lnTo>
                  <a:pt x="154481" y="203548"/>
                </a:lnTo>
                <a:lnTo>
                  <a:pt x="144551" y="219412"/>
                </a:lnTo>
                <a:lnTo>
                  <a:pt x="127075" y="252332"/>
                </a:lnTo>
                <a:lnTo>
                  <a:pt x="114365" y="286837"/>
                </a:lnTo>
                <a:lnTo>
                  <a:pt x="104833" y="322136"/>
                </a:lnTo>
                <a:lnTo>
                  <a:pt x="100464" y="358625"/>
                </a:lnTo>
                <a:lnTo>
                  <a:pt x="100464" y="395114"/>
                </a:lnTo>
                <a:lnTo>
                  <a:pt x="105230" y="431603"/>
                </a:lnTo>
                <a:lnTo>
                  <a:pt x="116351" y="468092"/>
                </a:lnTo>
                <a:lnTo>
                  <a:pt x="123898" y="486336"/>
                </a:lnTo>
                <a:lnTo>
                  <a:pt x="125486" y="491492"/>
                </a:lnTo>
                <a:lnTo>
                  <a:pt x="122309" y="499425"/>
                </a:lnTo>
                <a:lnTo>
                  <a:pt x="115160" y="503787"/>
                </a:lnTo>
                <a:lnTo>
                  <a:pt x="106819" y="502201"/>
                </a:lnTo>
                <a:lnTo>
                  <a:pt x="104039" y="498235"/>
                </a:lnTo>
                <a:lnTo>
                  <a:pt x="95301" y="481180"/>
                </a:lnTo>
                <a:lnTo>
                  <a:pt x="82194" y="447071"/>
                </a:lnTo>
                <a:lnTo>
                  <a:pt x="74647" y="412565"/>
                </a:lnTo>
                <a:lnTo>
                  <a:pt x="71073" y="378456"/>
                </a:lnTo>
                <a:lnTo>
                  <a:pt x="71867" y="343950"/>
                </a:lnTo>
                <a:lnTo>
                  <a:pt x="77825" y="309841"/>
                </a:lnTo>
                <a:lnTo>
                  <a:pt x="86563" y="276525"/>
                </a:lnTo>
                <a:lnTo>
                  <a:pt x="99272" y="244003"/>
                </a:lnTo>
                <a:lnTo>
                  <a:pt x="106819" y="228138"/>
                </a:lnTo>
                <a:lnTo>
                  <a:pt x="96492" y="235277"/>
                </a:lnTo>
                <a:lnTo>
                  <a:pt x="78222" y="252728"/>
                </a:lnTo>
                <a:lnTo>
                  <a:pt x="61540" y="272956"/>
                </a:lnTo>
                <a:lnTo>
                  <a:pt x="48831" y="297149"/>
                </a:lnTo>
                <a:lnTo>
                  <a:pt x="43270" y="310238"/>
                </a:lnTo>
                <a:lnTo>
                  <a:pt x="38107" y="326499"/>
                </a:lnTo>
                <a:lnTo>
                  <a:pt x="31752" y="358229"/>
                </a:lnTo>
                <a:lnTo>
                  <a:pt x="30163" y="389958"/>
                </a:lnTo>
                <a:lnTo>
                  <a:pt x="33341" y="421291"/>
                </a:lnTo>
                <a:lnTo>
                  <a:pt x="40490" y="452227"/>
                </a:lnTo>
                <a:lnTo>
                  <a:pt x="52008" y="481973"/>
                </a:lnTo>
                <a:lnTo>
                  <a:pt x="66307" y="510927"/>
                </a:lnTo>
                <a:lnTo>
                  <a:pt x="84180" y="537500"/>
                </a:lnTo>
                <a:lnTo>
                  <a:pt x="94506" y="550588"/>
                </a:lnTo>
                <a:lnTo>
                  <a:pt x="106025" y="563280"/>
                </a:lnTo>
                <a:lnTo>
                  <a:pt x="129458" y="587870"/>
                </a:lnTo>
                <a:lnTo>
                  <a:pt x="168779" y="620790"/>
                </a:lnTo>
                <a:lnTo>
                  <a:pt x="226370" y="657279"/>
                </a:lnTo>
                <a:lnTo>
                  <a:pt x="288727" y="686628"/>
                </a:lnTo>
                <a:lnTo>
                  <a:pt x="354659" y="709236"/>
                </a:lnTo>
                <a:lnTo>
                  <a:pt x="422577" y="725100"/>
                </a:lnTo>
                <a:lnTo>
                  <a:pt x="490892" y="735016"/>
                </a:lnTo>
                <a:lnTo>
                  <a:pt x="558810" y="739775"/>
                </a:lnTo>
                <a:lnTo>
                  <a:pt x="592570" y="739775"/>
                </a:lnTo>
                <a:lnTo>
                  <a:pt x="627522" y="738585"/>
                </a:lnTo>
                <a:lnTo>
                  <a:pt x="697029" y="733033"/>
                </a:lnTo>
                <a:lnTo>
                  <a:pt x="766535" y="722324"/>
                </a:lnTo>
                <a:lnTo>
                  <a:pt x="834850" y="706856"/>
                </a:lnTo>
                <a:lnTo>
                  <a:pt x="868213" y="697337"/>
                </a:lnTo>
                <a:lnTo>
                  <a:pt x="888072" y="691784"/>
                </a:lnTo>
                <a:lnTo>
                  <a:pt x="925407" y="679093"/>
                </a:lnTo>
                <a:lnTo>
                  <a:pt x="961551" y="662038"/>
                </a:lnTo>
                <a:lnTo>
                  <a:pt x="993325" y="639034"/>
                </a:lnTo>
                <a:lnTo>
                  <a:pt x="1007227" y="623963"/>
                </a:lnTo>
                <a:lnTo>
                  <a:pt x="1017156" y="611271"/>
                </a:lnTo>
                <a:lnTo>
                  <a:pt x="1032646" y="582714"/>
                </a:lnTo>
                <a:lnTo>
                  <a:pt x="1043767" y="552571"/>
                </a:lnTo>
                <a:lnTo>
                  <a:pt x="1051711" y="520842"/>
                </a:lnTo>
                <a:lnTo>
                  <a:pt x="1054888" y="504581"/>
                </a:lnTo>
                <a:lnTo>
                  <a:pt x="1058860" y="479197"/>
                </a:lnTo>
                <a:lnTo>
                  <a:pt x="1063626" y="427240"/>
                </a:lnTo>
                <a:lnTo>
                  <a:pt x="1062832" y="374490"/>
                </a:lnTo>
                <a:lnTo>
                  <a:pt x="1055285" y="323723"/>
                </a:lnTo>
                <a:lnTo>
                  <a:pt x="1048136" y="299133"/>
                </a:lnTo>
                <a:lnTo>
                  <a:pt x="1027880" y="283664"/>
                </a:lnTo>
                <a:lnTo>
                  <a:pt x="985382" y="255901"/>
                </a:lnTo>
                <a:lnTo>
                  <a:pt x="917067" y="220602"/>
                </a:lnTo>
                <a:lnTo>
                  <a:pt x="872582" y="199978"/>
                </a:lnTo>
                <a:lnTo>
                  <a:pt x="837631" y="184113"/>
                </a:lnTo>
                <a:lnTo>
                  <a:pt x="766535" y="157936"/>
                </a:lnTo>
                <a:lnTo>
                  <a:pt x="693454" y="138899"/>
                </a:lnTo>
                <a:lnTo>
                  <a:pt x="618784" y="128587"/>
                </a:lnTo>
                <a:close/>
                <a:moveTo>
                  <a:pt x="517457" y="28575"/>
                </a:moveTo>
                <a:lnTo>
                  <a:pt x="450483" y="33725"/>
                </a:lnTo>
                <a:lnTo>
                  <a:pt x="384698" y="46796"/>
                </a:lnTo>
                <a:lnTo>
                  <a:pt x="322083" y="67393"/>
                </a:lnTo>
                <a:lnTo>
                  <a:pt x="291964" y="81256"/>
                </a:lnTo>
                <a:lnTo>
                  <a:pt x="266601" y="95119"/>
                </a:lnTo>
                <a:lnTo>
                  <a:pt x="219838" y="129580"/>
                </a:lnTo>
                <a:lnTo>
                  <a:pt x="198438" y="149385"/>
                </a:lnTo>
                <a:lnTo>
                  <a:pt x="240842" y="138690"/>
                </a:lnTo>
                <a:lnTo>
                  <a:pt x="324460" y="119281"/>
                </a:lnTo>
                <a:lnTo>
                  <a:pt x="366468" y="110963"/>
                </a:lnTo>
                <a:lnTo>
                  <a:pt x="409268" y="102645"/>
                </a:lnTo>
                <a:lnTo>
                  <a:pt x="496057" y="91951"/>
                </a:lnTo>
                <a:lnTo>
                  <a:pt x="582846" y="87990"/>
                </a:lnTo>
                <a:lnTo>
                  <a:pt x="648235" y="91951"/>
                </a:lnTo>
                <a:lnTo>
                  <a:pt x="691035" y="97892"/>
                </a:lnTo>
                <a:lnTo>
                  <a:pt x="712831" y="102249"/>
                </a:lnTo>
                <a:lnTo>
                  <a:pt x="751668" y="111359"/>
                </a:lnTo>
                <a:lnTo>
                  <a:pt x="829739" y="137502"/>
                </a:lnTo>
                <a:lnTo>
                  <a:pt x="906620" y="170378"/>
                </a:lnTo>
                <a:lnTo>
                  <a:pt x="979935" y="209591"/>
                </a:lnTo>
                <a:lnTo>
                  <a:pt x="1014413" y="230188"/>
                </a:lnTo>
                <a:lnTo>
                  <a:pt x="1011639" y="225831"/>
                </a:lnTo>
                <a:lnTo>
                  <a:pt x="1008469" y="221870"/>
                </a:lnTo>
                <a:lnTo>
                  <a:pt x="999354" y="209591"/>
                </a:lnTo>
                <a:lnTo>
                  <a:pt x="979539" y="187014"/>
                </a:lnTo>
                <a:lnTo>
                  <a:pt x="945854" y="156118"/>
                </a:lnTo>
                <a:lnTo>
                  <a:pt x="895524" y="121658"/>
                </a:lnTo>
                <a:lnTo>
                  <a:pt x="841231" y="93931"/>
                </a:lnTo>
                <a:lnTo>
                  <a:pt x="813491" y="82840"/>
                </a:lnTo>
                <a:lnTo>
                  <a:pt x="782976" y="71354"/>
                </a:lnTo>
                <a:lnTo>
                  <a:pt x="719568" y="52737"/>
                </a:lnTo>
                <a:lnTo>
                  <a:pt x="653387" y="38874"/>
                </a:lnTo>
                <a:lnTo>
                  <a:pt x="585224" y="30952"/>
                </a:lnTo>
                <a:close/>
                <a:moveTo>
                  <a:pt x="505106" y="0"/>
                </a:moveTo>
                <a:lnTo>
                  <a:pt x="590348" y="1189"/>
                </a:lnTo>
                <a:lnTo>
                  <a:pt x="675986" y="11884"/>
                </a:lnTo>
                <a:lnTo>
                  <a:pt x="759246" y="32087"/>
                </a:lnTo>
                <a:lnTo>
                  <a:pt x="818716" y="53082"/>
                </a:lnTo>
                <a:lnTo>
                  <a:pt x="856778" y="70116"/>
                </a:lnTo>
                <a:lnTo>
                  <a:pt x="893253" y="88339"/>
                </a:lnTo>
                <a:lnTo>
                  <a:pt x="927746" y="109334"/>
                </a:lnTo>
                <a:lnTo>
                  <a:pt x="943605" y="120822"/>
                </a:lnTo>
                <a:lnTo>
                  <a:pt x="963429" y="135479"/>
                </a:lnTo>
                <a:lnTo>
                  <a:pt x="999112" y="167962"/>
                </a:lnTo>
                <a:lnTo>
                  <a:pt x="1030036" y="204406"/>
                </a:lnTo>
                <a:lnTo>
                  <a:pt x="1055014" y="244416"/>
                </a:lnTo>
                <a:lnTo>
                  <a:pt x="1064926" y="266204"/>
                </a:lnTo>
                <a:lnTo>
                  <a:pt x="1077217" y="276503"/>
                </a:lnTo>
                <a:lnTo>
                  <a:pt x="1099816" y="297498"/>
                </a:lnTo>
                <a:lnTo>
                  <a:pt x="1120829" y="320870"/>
                </a:lnTo>
                <a:lnTo>
                  <a:pt x="1138670" y="346223"/>
                </a:lnTo>
                <a:lnTo>
                  <a:pt x="1153736" y="372764"/>
                </a:lnTo>
                <a:lnTo>
                  <a:pt x="1164441" y="401286"/>
                </a:lnTo>
                <a:lnTo>
                  <a:pt x="1171181" y="430996"/>
                </a:lnTo>
                <a:lnTo>
                  <a:pt x="1173163" y="462687"/>
                </a:lnTo>
                <a:lnTo>
                  <a:pt x="1171577" y="478532"/>
                </a:lnTo>
                <a:lnTo>
                  <a:pt x="1169595" y="496755"/>
                </a:lnTo>
                <a:lnTo>
                  <a:pt x="1160476" y="531219"/>
                </a:lnTo>
                <a:lnTo>
                  <a:pt x="1146600" y="564890"/>
                </a:lnTo>
                <a:lnTo>
                  <a:pt x="1129155" y="597373"/>
                </a:lnTo>
                <a:lnTo>
                  <a:pt x="1108142" y="627876"/>
                </a:lnTo>
                <a:lnTo>
                  <a:pt x="1084353" y="657190"/>
                </a:lnTo>
                <a:lnTo>
                  <a:pt x="1046292" y="696803"/>
                </a:lnTo>
                <a:lnTo>
                  <a:pt x="1018935" y="719383"/>
                </a:lnTo>
                <a:lnTo>
                  <a:pt x="1004662" y="730871"/>
                </a:lnTo>
                <a:lnTo>
                  <a:pt x="974927" y="751866"/>
                </a:lnTo>
                <a:lnTo>
                  <a:pt x="926557" y="779596"/>
                </a:lnTo>
                <a:lnTo>
                  <a:pt x="857174" y="809306"/>
                </a:lnTo>
                <a:lnTo>
                  <a:pt x="782637" y="831490"/>
                </a:lnTo>
                <a:lnTo>
                  <a:pt x="705722" y="845354"/>
                </a:lnTo>
                <a:lnTo>
                  <a:pt x="626427" y="850900"/>
                </a:lnTo>
                <a:lnTo>
                  <a:pt x="546340" y="848920"/>
                </a:lnTo>
                <a:lnTo>
                  <a:pt x="467045" y="839016"/>
                </a:lnTo>
                <a:lnTo>
                  <a:pt x="389733" y="821190"/>
                </a:lnTo>
                <a:lnTo>
                  <a:pt x="315592" y="795441"/>
                </a:lnTo>
                <a:lnTo>
                  <a:pt x="245813" y="762166"/>
                </a:lnTo>
                <a:lnTo>
                  <a:pt x="197444" y="731663"/>
                </a:lnTo>
                <a:lnTo>
                  <a:pt x="166915" y="709084"/>
                </a:lnTo>
                <a:lnTo>
                  <a:pt x="138766" y="684523"/>
                </a:lnTo>
                <a:lnTo>
                  <a:pt x="112202" y="657982"/>
                </a:lnTo>
                <a:lnTo>
                  <a:pt x="88017" y="629460"/>
                </a:lnTo>
                <a:lnTo>
                  <a:pt x="66211" y="599354"/>
                </a:lnTo>
                <a:lnTo>
                  <a:pt x="46784" y="566871"/>
                </a:lnTo>
                <a:lnTo>
                  <a:pt x="29736" y="532407"/>
                </a:lnTo>
                <a:lnTo>
                  <a:pt x="15859" y="496755"/>
                </a:lnTo>
                <a:lnTo>
                  <a:pt x="4758" y="458726"/>
                </a:lnTo>
                <a:lnTo>
                  <a:pt x="397" y="438523"/>
                </a:lnTo>
                <a:lnTo>
                  <a:pt x="0" y="434957"/>
                </a:lnTo>
                <a:lnTo>
                  <a:pt x="3172" y="429808"/>
                </a:lnTo>
                <a:lnTo>
                  <a:pt x="5551" y="428223"/>
                </a:lnTo>
                <a:lnTo>
                  <a:pt x="3172" y="414358"/>
                </a:lnTo>
                <a:lnTo>
                  <a:pt x="1190" y="386233"/>
                </a:lnTo>
                <a:lnTo>
                  <a:pt x="1586" y="358107"/>
                </a:lnTo>
                <a:lnTo>
                  <a:pt x="5154" y="329585"/>
                </a:lnTo>
                <a:lnTo>
                  <a:pt x="12291" y="301856"/>
                </a:lnTo>
                <a:lnTo>
                  <a:pt x="22599" y="275711"/>
                </a:lnTo>
                <a:lnTo>
                  <a:pt x="36079" y="250754"/>
                </a:lnTo>
                <a:lnTo>
                  <a:pt x="52335" y="228175"/>
                </a:lnTo>
                <a:lnTo>
                  <a:pt x="62246" y="217479"/>
                </a:lnTo>
                <a:lnTo>
                  <a:pt x="71365" y="208764"/>
                </a:lnTo>
                <a:lnTo>
                  <a:pt x="91585" y="193711"/>
                </a:lnTo>
                <a:lnTo>
                  <a:pt x="124493" y="175092"/>
                </a:lnTo>
                <a:lnTo>
                  <a:pt x="147488" y="166377"/>
                </a:lnTo>
                <a:lnTo>
                  <a:pt x="163347" y="146571"/>
                </a:lnTo>
                <a:lnTo>
                  <a:pt x="199822" y="110522"/>
                </a:lnTo>
                <a:lnTo>
                  <a:pt x="239866" y="79624"/>
                </a:lnTo>
                <a:lnTo>
                  <a:pt x="283082" y="53875"/>
                </a:lnTo>
                <a:lnTo>
                  <a:pt x="305681" y="43575"/>
                </a:lnTo>
                <a:lnTo>
                  <a:pt x="324315" y="36445"/>
                </a:lnTo>
                <a:lnTo>
                  <a:pt x="362376" y="23768"/>
                </a:lnTo>
                <a:lnTo>
                  <a:pt x="402024" y="13865"/>
                </a:lnTo>
                <a:lnTo>
                  <a:pt x="442464" y="6735"/>
                </a:lnTo>
                <a:close/>
              </a:path>
            </a:pathLst>
          </a:custGeom>
          <a:solidFill>
            <a:schemeClr val="accent2"/>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dirty="0" smtClean="0">
                <a:solidFill>
                  <a:schemeClr val="accent2">
                    <a:lumMod val="75000"/>
                  </a:schemeClr>
                </a:solidFill>
              </a:rPr>
              <a:t>Troubles </a:t>
            </a:r>
            <a:r>
              <a:rPr lang="en-US" dirty="0" err="1" smtClean="0">
                <a:solidFill>
                  <a:schemeClr val="accent2">
                    <a:lumMod val="75000"/>
                  </a:schemeClr>
                </a:solidFill>
              </a:rPr>
              <a:t>cognitifs</a:t>
            </a:r>
            <a:endParaRPr lang="en-US" dirty="0">
              <a:solidFill>
                <a:schemeClr val="accent2">
                  <a:lumMod val="75000"/>
                </a:schemeClr>
              </a:solidFill>
            </a:endParaRPr>
          </a:p>
        </p:txBody>
      </p:sp>
      <p:sp>
        <p:nvSpPr>
          <p:cNvPr id="8" name="Bouton d'action : Personnalisé 7">
            <a:hlinkClick r:id="rId3" action="ppaction://hlinksldjump" highlightClick="1"/>
          </p:cNvPr>
          <p:cNvSpPr/>
          <p:nvPr/>
        </p:nvSpPr>
        <p:spPr>
          <a:xfrm>
            <a:off x="516269" y="5905465"/>
            <a:ext cx="679269" cy="43107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41926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1349D4F8-3455-4DFD-B299-EC7BE0B09FB4}"/>
              </a:ext>
            </a:extLst>
          </p:cNvPr>
          <p:cNvSpPr>
            <a:spLocks/>
          </p:cNvSpPr>
          <p:nvPr/>
        </p:nvSpPr>
        <p:spPr bwMode="auto">
          <a:xfrm>
            <a:off x="3067219" y="2805010"/>
            <a:ext cx="3246120" cy="1890712"/>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1"/>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400" dirty="0" smtClean="0">
                <a:solidFill>
                  <a:schemeClr val="accent1">
                    <a:lumMod val="75000"/>
                  </a:schemeClr>
                </a:solidFill>
              </a:rPr>
              <a:t>Le </a:t>
            </a:r>
            <a:r>
              <a:rPr lang="en-US" sz="2400" dirty="0" err="1" smtClean="0">
                <a:solidFill>
                  <a:schemeClr val="accent1">
                    <a:lumMod val="75000"/>
                  </a:schemeClr>
                </a:solidFill>
              </a:rPr>
              <a:t>projet</a:t>
            </a:r>
            <a:r>
              <a:rPr lang="en-US" sz="2400" dirty="0" smtClean="0">
                <a:solidFill>
                  <a:schemeClr val="accent1">
                    <a:lumMod val="75000"/>
                  </a:schemeClr>
                </a:solidFill>
              </a:rPr>
              <a:t> </a:t>
            </a:r>
            <a:r>
              <a:rPr lang="en-US" sz="2400" dirty="0" err="1" smtClean="0">
                <a:solidFill>
                  <a:schemeClr val="accent1">
                    <a:lumMod val="75000"/>
                  </a:schemeClr>
                </a:solidFill>
              </a:rPr>
              <a:t>pédagogique</a:t>
            </a:r>
            <a:endParaRPr lang="en-US" sz="2400" dirty="0">
              <a:solidFill>
                <a:schemeClr val="accent1">
                  <a:lumMod val="75000"/>
                </a:schemeClr>
              </a:solidFill>
            </a:endParaRPr>
          </a:p>
        </p:txBody>
      </p:sp>
      <p:sp>
        <p:nvSpPr>
          <p:cNvPr id="5" name="Freeform: Shape 8">
            <a:extLst>
              <a:ext uri="{FF2B5EF4-FFF2-40B4-BE49-F238E27FC236}">
                <a16:creationId xmlns:a16="http://schemas.microsoft.com/office/drawing/2014/main" id="{B9E65F5C-7FA4-4C65-88D4-7855AACE471C}"/>
              </a:ext>
            </a:extLst>
          </p:cNvPr>
          <p:cNvSpPr>
            <a:spLocks/>
          </p:cNvSpPr>
          <p:nvPr/>
        </p:nvSpPr>
        <p:spPr bwMode="auto">
          <a:xfrm>
            <a:off x="5190718" y="1276977"/>
            <a:ext cx="3070149" cy="1915348"/>
          </a:xfrm>
          <a:custGeom>
            <a:avLst/>
            <a:gdLst>
              <a:gd name="connsiteX0" fmla="*/ 1087005 w 1173163"/>
              <a:gd name="connsiteY0" fmla="*/ 338137 h 850900"/>
              <a:gd name="connsiteX1" fmla="*/ 1087799 w 1173163"/>
              <a:gd name="connsiteY1" fmla="*/ 340913 h 850900"/>
              <a:gd name="connsiteX2" fmla="*/ 1087799 w 1173163"/>
              <a:gd name="connsiteY2" fmla="*/ 343292 h 850900"/>
              <a:gd name="connsiteX3" fmla="*/ 1092168 w 1173163"/>
              <a:gd name="connsiteY3" fmla="*/ 377792 h 850900"/>
              <a:gd name="connsiteX4" fmla="*/ 1093360 w 1173163"/>
              <a:gd name="connsiteY4" fmla="*/ 433706 h 850900"/>
              <a:gd name="connsiteX5" fmla="*/ 1090579 w 1173163"/>
              <a:gd name="connsiteY5" fmla="*/ 471775 h 850900"/>
              <a:gd name="connsiteX6" fmla="*/ 1085019 w 1173163"/>
              <a:gd name="connsiteY6" fmla="*/ 509844 h 850900"/>
              <a:gd name="connsiteX7" fmla="*/ 1076281 w 1173163"/>
              <a:gd name="connsiteY7" fmla="*/ 547516 h 850900"/>
              <a:gd name="connsiteX8" fmla="*/ 1063969 w 1173163"/>
              <a:gd name="connsiteY8" fmla="*/ 582412 h 850900"/>
              <a:gd name="connsiteX9" fmla="*/ 1048081 w 1173163"/>
              <a:gd name="connsiteY9" fmla="*/ 614533 h 850900"/>
              <a:gd name="connsiteX10" fmla="*/ 1038152 w 1173163"/>
              <a:gd name="connsiteY10" fmla="*/ 629205 h 850900"/>
              <a:gd name="connsiteX11" fmla="*/ 1027428 w 1173163"/>
              <a:gd name="connsiteY11" fmla="*/ 643878 h 850900"/>
              <a:gd name="connsiteX12" fmla="*/ 1001215 w 1173163"/>
              <a:gd name="connsiteY12" fmla="*/ 668860 h 850900"/>
              <a:gd name="connsiteX13" fmla="*/ 970632 w 1173163"/>
              <a:gd name="connsiteY13" fmla="*/ 688688 h 850900"/>
              <a:gd name="connsiteX14" fmla="*/ 937666 w 1173163"/>
              <a:gd name="connsiteY14" fmla="*/ 705343 h 850900"/>
              <a:gd name="connsiteX15" fmla="*/ 884445 w 1173163"/>
              <a:gd name="connsiteY15" fmla="*/ 723584 h 850900"/>
              <a:gd name="connsiteX16" fmla="*/ 810967 w 1173163"/>
              <a:gd name="connsiteY16" fmla="*/ 740636 h 850900"/>
              <a:gd name="connsiteX17" fmla="*/ 776810 w 1173163"/>
              <a:gd name="connsiteY17" fmla="*/ 746981 h 850900"/>
              <a:gd name="connsiteX18" fmla="*/ 737886 w 1173163"/>
              <a:gd name="connsiteY18" fmla="*/ 753325 h 850900"/>
              <a:gd name="connsiteX19" fmla="*/ 660834 w 1173163"/>
              <a:gd name="connsiteY19" fmla="*/ 762843 h 850900"/>
              <a:gd name="connsiteX20" fmla="*/ 582987 w 1173163"/>
              <a:gd name="connsiteY20" fmla="*/ 766015 h 850900"/>
              <a:gd name="connsiteX21" fmla="*/ 504744 w 1173163"/>
              <a:gd name="connsiteY21" fmla="*/ 762050 h 850900"/>
              <a:gd name="connsiteX22" fmla="*/ 466217 w 1173163"/>
              <a:gd name="connsiteY22" fmla="*/ 757688 h 850900"/>
              <a:gd name="connsiteX23" fmla="*/ 441990 w 1173163"/>
              <a:gd name="connsiteY23" fmla="*/ 754515 h 850900"/>
              <a:gd name="connsiteX24" fmla="*/ 392740 w 1173163"/>
              <a:gd name="connsiteY24" fmla="*/ 744601 h 850900"/>
              <a:gd name="connsiteX25" fmla="*/ 342298 w 1173163"/>
              <a:gd name="connsiteY25" fmla="*/ 731515 h 850900"/>
              <a:gd name="connsiteX26" fmla="*/ 291857 w 1173163"/>
              <a:gd name="connsiteY26" fmla="*/ 714464 h 850900"/>
              <a:gd name="connsiteX27" fmla="*/ 241812 w 1173163"/>
              <a:gd name="connsiteY27" fmla="*/ 693446 h 850900"/>
              <a:gd name="connsiteX28" fmla="*/ 194548 w 1173163"/>
              <a:gd name="connsiteY28" fmla="*/ 668860 h 850900"/>
              <a:gd name="connsiteX29" fmla="*/ 149667 w 1173163"/>
              <a:gd name="connsiteY29" fmla="*/ 640309 h 850900"/>
              <a:gd name="connsiteX30" fmla="*/ 108361 w 1173163"/>
              <a:gd name="connsiteY30" fmla="*/ 607395 h 850900"/>
              <a:gd name="connsiteX31" fmla="*/ 90488 w 1173163"/>
              <a:gd name="connsiteY31" fmla="*/ 589550 h 850900"/>
              <a:gd name="connsiteX32" fmla="*/ 110347 w 1173163"/>
              <a:gd name="connsiteY32" fmla="*/ 615326 h 850900"/>
              <a:gd name="connsiteX33" fmla="*/ 156419 w 1173163"/>
              <a:gd name="connsiteY33" fmla="*/ 662912 h 850900"/>
              <a:gd name="connsiteX34" fmla="*/ 207655 w 1173163"/>
              <a:gd name="connsiteY34" fmla="*/ 704153 h 850900"/>
              <a:gd name="connsiteX35" fmla="*/ 264849 w 1173163"/>
              <a:gd name="connsiteY35" fmla="*/ 739446 h 850900"/>
              <a:gd name="connsiteX36" fmla="*/ 326411 w 1173163"/>
              <a:gd name="connsiteY36" fmla="*/ 768394 h 850900"/>
              <a:gd name="connsiteX37" fmla="*/ 390754 w 1173163"/>
              <a:gd name="connsiteY37" fmla="*/ 791394 h 850900"/>
              <a:gd name="connsiteX38" fmla="*/ 457877 w 1173163"/>
              <a:gd name="connsiteY38" fmla="*/ 808049 h 850900"/>
              <a:gd name="connsiteX39" fmla="*/ 526985 w 1173163"/>
              <a:gd name="connsiteY39" fmla="*/ 818756 h 850900"/>
              <a:gd name="connsiteX40" fmla="*/ 596491 w 1173163"/>
              <a:gd name="connsiteY40" fmla="*/ 822325 h 850900"/>
              <a:gd name="connsiteX41" fmla="*/ 665600 w 1173163"/>
              <a:gd name="connsiteY41" fmla="*/ 819946 h 850900"/>
              <a:gd name="connsiteX42" fmla="*/ 733915 w 1173163"/>
              <a:gd name="connsiteY42" fmla="*/ 811222 h 850900"/>
              <a:gd name="connsiteX43" fmla="*/ 800243 w 1173163"/>
              <a:gd name="connsiteY43" fmla="*/ 794963 h 850900"/>
              <a:gd name="connsiteX44" fmla="*/ 864189 w 1173163"/>
              <a:gd name="connsiteY44" fmla="*/ 773153 h 850900"/>
              <a:gd name="connsiteX45" fmla="*/ 924559 w 1173163"/>
              <a:gd name="connsiteY45" fmla="*/ 743808 h 850900"/>
              <a:gd name="connsiteX46" fmla="*/ 980164 w 1173163"/>
              <a:gd name="connsiteY46" fmla="*/ 707722 h 850900"/>
              <a:gd name="connsiteX47" fmla="*/ 1029811 w 1173163"/>
              <a:gd name="connsiteY47" fmla="*/ 664895 h 850900"/>
              <a:gd name="connsiteX48" fmla="*/ 1052450 w 1173163"/>
              <a:gd name="connsiteY48" fmla="*/ 641102 h 850900"/>
              <a:gd name="connsiteX49" fmla="*/ 1064763 w 1173163"/>
              <a:gd name="connsiteY49" fmla="*/ 626033 h 850900"/>
              <a:gd name="connsiteX50" fmla="*/ 1088196 w 1173163"/>
              <a:gd name="connsiteY50" fmla="*/ 594705 h 850900"/>
              <a:gd name="connsiteX51" fmla="*/ 1107261 w 1173163"/>
              <a:gd name="connsiteY51" fmla="*/ 561792 h 850900"/>
              <a:gd name="connsiteX52" fmla="*/ 1121956 w 1173163"/>
              <a:gd name="connsiteY52" fmla="*/ 527292 h 850900"/>
              <a:gd name="connsiteX53" fmla="*/ 1131886 w 1173163"/>
              <a:gd name="connsiteY53" fmla="*/ 491999 h 850900"/>
              <a:gd name="connsiteX54" fmla="*/ 1135063 w 1173163"/>
              <a:gd name="connsiteY54" fmla="*/ 455913 h 850900"/>
              <a:gd name="connsiteX55" fmla="*/ 1130297 w 1173163"/>
              <a:gd name="connsiteY55" fmla="*/ 419430 h 850900"/>
              <a:gd name="connsiteX56" fmla="*/ 1116793 w 1173163"/>
              <a:gd name="connsiteY56" fmla="*/ 382947 h 850900"/>
              <a:gd name="connsiteX57" fmla="*/ 1106466 w 1173163"/>
              <a:gd name="connsiteY57" fmla="*/ 365103 h 850900"/>
              <a:gd name="connsiteX58" fmla="*/ 1097331 w 1173163"/>
              <a:gd name="connsiteY58" fmla="*/ 351223 h 850900"/>
              <a:gd name="connsiteX59" fmla="*/ 580258 w 1173163"/>
              <a:gd name="connsiteY59" fmla="*/ 127000 h 850900"/>
              <a:gd name="connsiteX60" fmla="*/ 539745 w 1173163"/>
              <a:gd name="connsiteY60" fmla="*/ 127397 h 850900"/>
              <a:gd name="connsiteX61" fmla="*/ 460707 w 1173163"/>
              <a:gd name="connsiteY61" fmla="*/ 134536 h 850900"/>
              <a:gd name="connsiteX62" fmla="*/ 382065 w 1173163"/>
              <a:gd name="connsiteY62" fmla="*/ 146831 h 850900"/>
              <a:gd name="connsiteX63" fmla="*/ 303820 w 1173163"/>
              <a:gd name="connsiteY63" fmla="*/ 163886 h 850900"/>
              <a:gd name="connsiteX64" fmla="*/ 264499 w 1173163"/>
              <a:gd name="connsiteY64" fmla="*/ 172611 h 850900"/>
              <a:gd name="connsiteX65" fmla="*/ 236300 w 1173163"/>
              <a:gd name="connsiteY65" fmla="*/ 179354 h 850900"/>
              <a:gd name="connsiteX66" fmla="*/ 180694 w 1173163"/>
              <a:gd name="connsiteY66" fmla="*/ 194425 h 850900"/>
              <a:gd name="connsiteX67" fmla="*/ 154481 w 1173163"/>
              <a:gd name="connsiteY67" fmla="*/ 203548 h 850900"/>
              <a:gd name="connsiteX68" fmla="*/ 144551 w 1173163"/>
              <a:gd name="connsiteY68" fmla="*/ 219412 h 850900"/>
              <a:gd name="connsiteX69" fmla="*/ 127075 w 1173163"/>
              <a:gd name="connsiteY69" fmla="*/ 252332 h 850900"/>
              <a:gd name="connsiteX70" fmla="*/ 114365 w 1173163"/>
              <a:gd name="connsiteY70" fmla="*/ 286837 h 850900"/>
              <a:gd name="connsiteX71" fmla="*/ 104833 w 1173163"/>
              <a:gd name="connsiteY71" fmla="*/ 322136 h 850900"/>
              <a:gd name="connsiteX72" fmla="*/ 100464 w 1173163"/>
              <a:gd name="connsiteY72" fmla="*/ 358625 h 850900"/>
              <a:gd name="connsiteX73" fmla="*/ 100464 w 1173163"/>
              <a:gd name="connsiteY73" fmla="*/ 395114 h 850900"/>
              <a:gd name="connsiteX74" fmla="*/ 105230 w 1173163"/>
              <a:gd name="connsiteY74" fmla="*/ 431603 h 850900"/>
              <a:gd name="connsiteX75" fmla="*/ 116351 w 1173163"/>
              <a:gd name="connsiteY75" fmla="*/ 468092 h 850900"/>
              <a:gd name="connsiteX76" fmla="*/ 123898 w 1173163"/>
              <a:gd name="connsiteY76" fmla="*/ 486336 h 850900"/>
              <a:gd name="connsiteX77" fmla="*/ 125486 w 1173163"/>
              <a:gd name="connsiteY77" fmla="*/ 491492 h 850900"/>
              <a:gd name="connsiteX78" fmla="*/ 122309 w 1173163"/>
              <a:gd name="connsiteY78" fmla="*/ 499425 h 850900"/>
              <a:gd name="connsiteX79" fmla="*/ 115160 w 1173163"/>
              <a:gd name="connsiteY79" fmla="*/ 503787 h 850900"/>
              <a:gd name="connsiteX80" fmla="*/ 106819 w 1173163"/>
              <a:gd name="connsiteY80" fmla="*/ 502201 h 850900"/>
              <a:gd name="connsiteX81" fmla="*/ 104039 w 1173163"/>
              <a:gd name="connsiteY81" fmla="*/ 498235 h 850900"/>
              <a:gd name="connsiteX82" fmla="*/ 95301 w 1173163"/>
              <a:gd name="connsiteY82" fmla="*/ 481180 h 850900"/>
              <a:gd name="connsiteX83" fmla="*/ 82194 w 1173163"/>
              <a:gd name="connsiteY83" fmla="*/ 447071 h 850900"/>
              <a:gd name="connsiteX84" fmla="*/ 74647 w 1173163"/>
              <a:gd name="connsiteY84" fmla="*/ 412565 h 850900"/>
              <a:gd name="connsiteX85" fmla="*/ 71073 w 1173163"/>
              <a:gd name="connsiteY85" fmla="*/ 378456 h 850900"/>
              <a:gd name="connsiteX86" fmla="*/ 71867 w 1173163"/>
              <a:gd name="connsiteY86" fmla="*/ 343950 h 850900"/>
              <a:gd name="connsiteX87" fmla="*/ 77825 w 1173163"/>
              <a:gd name="connsiteY87" fmla="*/ 309841 h 850900"/>
              <a:gd name="connsiteX88" fmla="*/ 86563 w 1173163"/>
              <a:gd name="connsiteY88" fmla="*/ 276525 h 850900"/>
              <a:gd name="connsiteX89" fmla="*/ 99272 w 1173163"/>
              <a:gd name="connsiteY89" fmla="*/ 244003 h 850900"/>
              <a:gd name="connsiteX90" fmla="*/ 106819 w 1173163"/>
              <a:gd name="connsiteY90" fmla="*/ 228138 h 850900"/>
              <a:gd name="connsiteX91" fmla="*/ 96492 w 1173163"/>
              <a:gd name="connsiteY91" fmla="*/ 235277 h 850900"/>
              <a:gd name="connsiteX92" fmla="*/ 78222 w 1173163"/>
              <a:gd name="connsiteY92" fmla="*/ 252728 h 850900"/>
              <a:gd name="connsiteX93" fmla="*/ 61540 w 1173163"/>
              <a:gd name="connsiteY93" fmla="*/ 272956 h 850900"/>
              <a:gd name="connsiteX94" fmla="*/ 48831 w 1173163"/>
              <a:gd name="connsiteY94" fmla="*/ 297149 h 850900"/>
              <a:gd name="connsiteX95" fmla="*/ 43270 w 1173163"/>
              <a:gd name="connsiteY95" fmla="*/ 310238 h 850900"/>
              <a:gd name="connsiteX96" fmla="*/ 38107 w 1173163"/>
              <a:gd name="connsiteY96" fmla="*/ 326499 h 850900"/>
              <a:gd name="connsiteX97" fmla="*/ 31752 w 1173163"/>
              <a:gd name="connsiteY97" fmla="*/ 358229 h 850900"/>
              <a:gd name="connsiteX98" fmla="*/ 30163 w 1173163"/>
              <a:gd name="connsiteY98" fmla="*/ 389958 h 850900"/>
              <a:gd name="connsiteX99" fmla="*/ 33341 w 1173163"/>
              <a:gd name="connsiteY99" fmla="*/ 421291 h 850900"/>
              <a:gd name="connsiteX100" fmla="*/ 40490 w 1173163"/>
              <a:gd name="connsiteY100" fmla="*/ 452227 h 850900"/>
              <a:gd name="connsiteX101" fmla="*/ 52008 w 1173163"/>
              <a:gd name="connsiteY101" fmla="*/ 481973 h 850900"/>
              <a:gd name="connsiteX102" fmla="*/ 66307 w 1173163"/>
              <a:gd name="connsiteY102" fmla="*/ 510927 h 850900"/>
              <a:gd name="connsiteX103" fmla="*/ 84180 w 1173163"/>
              <a:gd name="connsiteY103" fmla="*/ 537500 h 850900"/>
              <a:gd name="connsiteX104" fmla="*/ 94506 w 1173163"/>
              <a:gd name="connsiteY104" fmla="*/ 550588 h 850900"/>
              <a:gd name="connsiteX105" fmla="*/ 106025 w 1173163"/>
              <a:gd name="connsiteY105" fmla="*/ 563280 h 850900"/>
              <a:gd name="connsiteX106" fmla="*/ 129458 w 1173163"/>
              <a:gd name="connsiteY106" fmla="*/ 587870 h 850900"/>
              <a:gd name="connsiteX107" fmla="*/ 168779 w 1173163"/>
              <a:gd name="connsiteY107" fmla="*/ 620790 h 850900"/>
              <a:gd name="connsiteX108" fmla="*/ 226370 w 1173163"/>
              <a:gd name="connsiteY108" fmla="*/ 657279 h 850900"/>
              <a:gd name="connsiteX109" fmla="*/ 288727 w 1173163"/>
              <a:gd name="connsiteY109" fmla="*/ 686628 h 850900"/>
              <a:gd name="connsiteX110" fmla="*/ 354659 w 1173163"/>
              <a:gd name="connsiteY110" fmla="*/ 709236 h 850900"/>
              <a:gd name="connsiteX111" fmla="*/ 422577 w 1173163"/>
              <a:gd name="connsiteY111" fmla="*/ 725100 h 850900"/>
              <a:gd name="connsiteX112" fmla="*/ 490892 w 1173163"/>
              <a:gd name="connsiteY112" fmla="*/ 735016 h 850900"/>
              <a:gd name="connsiteX113" fmla="*/ 558810 w 1173163"/>
              <a:gd name="connsiteY113" fmla="*/ 739775 h 850900"/>
              <a:gd name="connsiteX114" fmla="*/ 592570 w 1173163"/>
              <a:gd name="connsiteY114" fmla="*/ 739775 h 850900"/>
              <a:gd name="connsiteX115" fmla="*/ 627522 w 1173163"/>
              <a:gd name="connsiteY115" fmla="*/ 738585 h 850900"/>
              <a:gd name="connsiteX116" fmla="*/ 697029 w 1173163"/>
              <a:gd name="connsiteY116" fmla="*/ 733033 h 850900"/>
              <a:gd name="connsiteX117" fmla="*/ 766535 w 1173163"/>
              <a:gd name="connsiteY117" fmla="*/ 722324 h 850900"/>
              <a:gd name="connsiteX118" fmla="*/ 834850 w 1173163"/>
              <a:gd name="connsiteY118" fmla="*/ 706856 h 850900"/>
              <a:gd name="connsiteX119" fmla="*/ 868213 w 1173163"/>
              <a:gd name="connsiteY119" fmla="*/ 697337 h 850900"/>
              <a:gd name="connsiteX120" fmla="*/ 888072 w 1173163"/>
              <a:gd name="connsiteY120" fmla="*/ 691784 h 850900"/>
              <a:gd name="connsiteX121" fmla="*/ 925407 w 1173163"/>
              <a:gd name="connsiteY121" fmla="*/ 679093 h 850900"/>
              <a:gd name="connsiteX122" fmla="*/ 961551 w 1173163"/>
              <a:gd name="connsiteY122" fmla="*/ 662038 h 850900"/>
              <a:gd name="connsiteX123" fmla="*/ 993325 w 1173163"/>
              <a:gd name="connsiteY123" fmla="*/ 639034 h 850900"/>
              <a:gd name="connsiteX124" fmla="*/ 1007227 w 1173163"/>
              <a:gd name="connsiteY124" fmla="*/ 623963 h 850900"/>
              <a:gd name="connsiteX125" fmla="*/ 1017156 w 1173163"/>
              <a:gd name="connsiteY125" fmla="*/ 611271 h 850900"/>
              <a:gd name="connsiteX126" fmla="*/ 1032646 w 1173163"/>
              <a:gd name="connsiteY126" fmla="*/ 582714 h 850900"/>
              <a:gd name="connsiteX127" fmla="*/ 1043767 w 1173163"/>
              <a:gd name="connsiteY127" fmla="*/ 552571 h 850900"/>
              <a:gd name="connsiteX128" fmla="*/ 1051711 w 1173163"/>
              <a:gd name="connsiteY128" fmla="*/ 520842 h 850900"/>
              <a:gd name="connsiteX129" fmla="*/ 1054888 w 1173163"/>
              <a:gd name="connsiteY129" fmla="*/ 504581 h 850900"/>
              <a:gd name="connsiteX130" fmla="*/ 1058860 w 1173163"/>
              <a:gd name="connsiteY130" fmla="*/ 479197 h 850900"/>
              <a:gd name="connsiteX131" fmla="*/ 1063626 w 1173163"/>
              <a:gd name="connsiteY131" fmla="*/ 427240 h 850900"/>
              <a:gd name="connsiteX132" fmla="*/ 1062832 w 1173163"/>
              <a:gd name="connsiteY132" fmla="*/ 374490 h 850900"/>
              <a:gd name="connsiteX133" fmla="*/ 1055285 w 1173163"/>
              <a:gd name="connsiteY133" fmla="*/ 323723 h 850900"/>
              <a:gd name="connsiteX134" fmla="*/ 1048136 w 1173163"/>
              <a:gd name="connsiteY134" fmla="*/ 299133 h 850900"/>
              <a:gd name="connsiteX135" fmla="*/ 1027880 w 1173163"/>
              <a:gd name="connsiteY135" fmla="*/ 283664 h 850900"/>
              <a:gd name="connsiteX136" fmla="*/ 985382 w 1173163"/>
              <a:gd name="connsiteY136" fmla="*/ 255901 h 850900"/>
              <a:gd name="connsiteX137" fmla="*/ 917067 w 1173163"/>
              <a:gd name="connsiteY137" fmla="*/ 220602 h 850900"/>
              <a:gd name="connsiteX138" fmla="*/ 872582 w 1173163"/>
              <a:gd name="connsiteY138" fmla="*/ 199978 h 850900"/>
              <a:gd name="connsiteX139" fmla="*/ 837631 w 1173163"/>
              <a:gd name="connsiteY139" fmla="*/ 184113 h 850900"/>
              <a:gd name="connsiteX140" fmla="*/ 766535 w 1173163"/>
              <a:gd name="connsiteY140" fmla="*/ 157936 h 850900"/>
              <a:gd name="connsiteX141" fmla="*/ 693454 w 1173163"/>
              <a:gd name="connsiteY141" fmla="*/ 138899 h 850900"/>
              <a:gd name="connsiteX142" fmla="*/ 618784 w 1173163"/>
              <a:gd name="connsiteY142" fmla="*/ 128587 h 850900"/>
              <a:gd name="connsiteX143" fmla="*/ 517457 w 1173163"/>
              <a:gd name="connsiteY143" fmla="*/ 28575 h 850900"/>
              <a:gd name="connsiteX144" fmla="*/ 450483 w 1173163"/>
              <a:gd name="connsiteY144" fmla="*/ 33725 h 850900"/>
              <a:gd name="connsiteX145" fmla="*/ 384698 w 1173163"/>
              <a:gd name="connsiteY145" fmla="*/ 46796 h 850900"/>
              <a:gd name="connsiteX146" fmla="*/ 322083 w 1173163"/>
              <a:gd name="connsiteY146" fmla="*/ 67393 h 850900"/>
              <a:gd name="connsiteX147" fmla="*/ 291964 w 1173163"/>
              <a:gd name="connsiteY147" fmla="*/ 81256 h 850900"/>
              <a:gd name="connsiteX148" fmla="*/ 266601 w 1173163"/>
              <a:gd name="connsiteY148" fmla="*/ 95119 h 850900"/>
              <a:gd name="connsiteX149" fmla="*/ 219838 w 1173163"/>
              <a:gd name="connsiteY149" fmla="*/ 129580 h 850900"/>
              <a:gd name="connsiteX150" fmla="*/ 198438 w 1173163"/>
              <a:gd name="connsiteY150" fmla="*/ 149385 h 850900"/>
              <a:gd name="connsiteX151" fmla="*/ 240842 w 1173163"/>
              <a:gd name="connsiteY151" fmla="*/ 138690 h 850900"/>
              <a:gd name="connsiteX152" fmla="*/ 324460 w 1173163"/>
              <a:gd name="connsiteY152" fmla="*/ 119281 h 850900"/>
              <a:gd name="connsiteX153" fmla="*/ 366468 w 1173163"/>
              <a:gd name="connsiteY153" fmla="*/ 110963 h 850900"/>
              <a:gd name="connsiteX154" fmla="*/ 409268 w 1173163"/>
              <a:gd name="connsiteY154" fmla="*/ 102645 h 850900"/>
              <a:gd name="connsiteX155" fmla="*/ 496057 w 1173163"/>
              <a:gd name="connsiteY155" fmla="*/ 91951 h 850900"/>
              <a:gd name="connsiteX156" fmla="*/ 582846 w 1173163"/>
              <a:gd name="connsiteY156" fmla="*/ 87990 h 850900"/>
              <a:gd name="connsiteX157" fmla="*/ 648235 w 1173163"/>
              <a:gd name="connsiteY157" fmla="*/ 91951 h 850900"/>
              <a:gd name="connsiteX158" fmla="*/ 691035 w 1173163"/>
              <a:gd name="connsiteY158" fmla="*/ 97892 h 850900"/>
              <a:gd name="connsiteX159" fmla="*/ 712831 w 1173163"/>
              <a:gd name="connsiteY159" fmla="*/ 102249 h 850900"/>
              <a:gd name="connsiteX160" fmla="*/ 751668 w 1173163"/>
              <a:gd name="connsiteY160" fmla="*/ 111359 h 850900"/>
              <a:gd name="connsiteX161" fmla="*/ 829739 w 1173163"/>
              <a:gd name="connsiteY161" fmla="*/ 137502 h 850900"/>
              <a:gd name="connsiteX162" fmla="*/ 906620 w 1173163"/>
              <a:gd name="connsiteY162" fmla="*/ 170378 h 850900"/>
              <a:gd name="connsiteX163" fmla="*/ 979935 w 1173163"/>
              <a:gd name="connsiteY163" fmla="*/ 209591 h 850900"/>
              <a:gd name="connsiteX164" fmla="*/ 1014413 w 1173163"/>
              <a:gd name="connsiteY164" fmla="*/ 230188 h 850900"/>
              <a:gd name="connsiteX165" fmla="*/ 1011639 w 1173163"/>
              <a:gd name="connsiteY165" fmla="*/ 225831 h 850900"/>
              <a:gd name="connsiteX166" fmla="*/ 1008469 w 1173163"/>
              <a:gd name="connsiteY166" fmla="*/ 221870 h 850900"/>
              <a:gd name="connsiteX167" fmla="*/ 999354 w 1173163"/>
              <a:gd name="connsiteY167" fmla="*/ 209591 h 850900"/>
              <a:gd name="connsiteX168" fmla="*/ 979539 w 1173163"/>
              <a:gd name="connsiteY168" fmla="*/ 187014 h 850900"/>
              <a:gd name="connsiteX169" fmla="*/ 945854 w 1173163"/>
              <a:gd name="connsiteY169" fmla="*/ 156118 h 850900"/>
              <a:gd name="connsiteX170" fmla="*/ 895524 w 1173163"/>
              <a:gd name="connsiteY170" fmla="*/ 121658 h 850900"/>
              <a:gd name="connsiteX171" fmla="*/ 841231 w 1173163"/>
              <a:gd name="connsiteY171" fmla="*/ 93931 h 850900"/>
              <a:gd name="connsiteX172" fmla="*/ 813491 w 1173163"/>
              <a:gd name="connsiteY172" fmla="*/ 82840 h 850900"/>
              <a:gd name="connsiteX173" fmla="*/ 782976 w 1173163"/>
              <a:gd name="connsiteY173" fmla="*/ 71354 h 850900"/>
              <a:gd name="connsiteX174" fmla="*/ 719568 w 1173163"/>
              <a:gd name="connsiteY174" fmla="*/ 52737 h 850900"/>
              <a:gd name="connsiteX175" fmla="*/ 653387 w 1173163"/>
              <a:gd name="connsiteY175" fmla="*/ 38874 h 850900"/>
              <a:gd name="connsiteX176" fmla="*/ 585224 w 1173163"/>
              <a:gd name="connsiteY176" fmla="*/ 30952 h 850900"/>
              <a:gd name="connsiteX177" fmla="*/ 505106 w 1173163"/>
              <a:gd name="connsiteY177" fmla="*/ 0 h 850900"/>
              <a:gd name="connsiteX178" fmla="*/ 590348 w 1173163"/>
              <a:gd name="connsiteY178" fmla="*/ 1189 h 850900"/>
              <a:gd name="connsiteX179" fmla="*/ 675986 w 1173163"/>
              <a:gd name="connsiteY179" fmla="*/ 11884 h 850900"/>
              <a:gd name="connsiteX180" fmla="*/ 759246 w 1173163"/>
              <a:gd name="connsiteY180" fmla="*/ 32087 h 850900"/>
              <a:gd name="connsiteX181" fmla="*/ 818716 w 1173163"/>
              <a:gd name="connsiteY181" fmla="*/ 53082 h 850900"/>
              <a:gd name="connsiteX182" fmla="*/ 856778 w 1173163"/>
              <a:gd name="connsiteY182" fmla="*/ 70116 h 850900"/>
              <a:gd name="connsiteX183" fmla="*/ 893253 w 1173163"/>
              <a:gd name="connsiteY183" fmla="*/ 88339 h 850900"/>
              <a:gd name="connsiteX184" fmla="*/ 927746 w 1173163"/>
              <a:gd name="connsiteY184" fmla="*/ 109334 h 850900"/>
              <a:gd name="connsiteX185" fmla="*/ 943605 w 1173163"/>
              <a:gd name="connsiteY185" fmla="*/ 120822 h 850900"/>
              <a:gd name="connsiteX186" fmla="*/ 963429 w 1173163"/>
              <a:gd name="connsiteY186" fmla="*/ 135479 h 850900"/>
              <a:gd name="connsiteX187" fmla="*/ 999112 w 1173163"/>
              <a:gd name="connsiteY187" fmla="*/ 167962 h 850900"/>
              <a:gd name="connsiteX188" fmla="*/ 1030036 w 1173163"/>
              <a:gd name="connsiteY188" fmla="*/ 204406 h 850900"/>
              <a:gd name="connsiteX189" fmla="*/ 1055014 w 1173163"/>
              <a:gd name="connsiteY189" fmla="*/ 244416 h 850900"/>
              <a:gd name="connsiteX190" fmla="*/ 1064926 w 1173163"/>
              <a:gd name="connsiteY190" fmla="*/ 266204 h 850900"/>
              <a:gd name="connsiteX191" fmla="*/ 1077217 w 1173163"/>
              <a:gd name="connsiteY191" fmla="*/ 276503 h 850900"/>
              <a:gd name="connsiteX192" fmla="*/ 1099816 w 1173163"/>
              <a:gd name="connsiteY192" fmla="*/ 297498 h 850900"/>
              <a:gd name="connsiteX193" fmla="*/ 1120829 w 1173163"/>
              <a:gd name="connsiteY193" fmla="*/ 320870 h 850900"/>
              <a:gd name="connsiteX194" fmla="*/ 1138670 w 1173163"/>
              <a:gd name="connsiteY194" fmla="*/ 346223 h 850900"/>
              <a:gd name="connsiteX195" fmla="*/ 1153736 w 1173163"/>
              <a:gd name="connsiteY195" fmla="*/ 372764 h 850900"/>
              <a:gd name="connsiteX196" fmla="*/ 1164441 w 1173163"/>
              <a:gd name="connsiteY196" fmla="*/ 401286 h 850900"/>
              <a:gd name="connsiteX197" fmla="*/ 1171181 w 1173163"/>
              <a:gd name="connsiteY197" fmla="*/ 430996 h 850900"/>
              <a:gd name="connsiteX198" fmla="*/ 1173163 w 1173163"/>
              <a:gd name="connsiteY198" fmla="*/ 462687 h 850900"/>
              <a:gd name="connsiteX199" fmla="*/ 1171577 w 1173163"/>
              <a:gd name="connsiteY199" fmla="*/ 478532 h 850900"/>
              <a:gd name="connsiteX200" fmla="*/ 1169595 w 1173163"/>
              <a:gd name="connsiteY200" fmla="*/ 496755 h 850900"/>
              <a:gd name="connsiteX201" fmla="*/ 1160476 w 1173163"/>
              <a:gd name="connsiteY201" fmla="*/ 531219 h 850900"/>
              <a:gd name="connsiteX202" fmla="*/ 1146600 w 1173163"/>
              <a:gd name="connsiteY202" fmla="*/ 564890 h 850900"/>
              <a:gd name="connsiteX203" fmla="*/ 1129155 w 1173163"/>
              <a:gd name="connsiteY203" fmla="*/ 597373 h 850900"/>
              <a:gd name="connsiteX204" fmla="*/ 1108142 w 1173163"/>
              <a:gd name="connsiteY204" fmla="*/ 627876 h 850900"/>
              <a:gd name="connsiteX205" fmla="*/ 1084353 w 1173163"/>
              <a:gd name="connsiteY205" fmla="*/ 657190 h 850900"/>
              <a:gd name="connsiteX206" fmla="*/ 1046292 w 1173163"/>
              <a:gd name="connsiteY206" fmla="*/ 696803 h 850900"/>
              <a:gd name="connsiteX207" fmla="*/ 1018935 w 1173163"/>
              <a:gd name="connsiteY207" fmla="*/ 719383 h 850900"/>
              <a:gd name="connsiteX208" fmla="*/ 1004662 w 1173163"/>
              <a:gd name="connsiteY208" fmla="*/ 730871 h 850900"/>
              <a:gd name="connsiteX209" fmla="*/ 974927 w 1173163"/>
              <a:gd name="connsiteY209" fmla="*/ 751866 h 850900"/>
              <a:gd name="connsiteX210" fmla="*/ 926557 w 1173163"/>
              <a:gd name="connsiteY210" fmla="*/ 779596 h 850900"/>
              <a:gd name="connsiteX211" fmla="*/ 857174 w 1173163"/>
              <a:gd name="connsiteY211" fmla="*/ 809306 h 850900"/>
              <a:gd name="connsiteX212" fmla="*/ 782637 w 1173163"/>
              <a:gd name="connsiteY212" fmla="*/ 831490 h 850900"/>
              <a:gd name="connsiteX213" fmla="*/ 705722 w 1173163"/>
              <a:gd name="connsiteY213" fmla="*/ 845354 h 850900"/>
              <a:gd name="connsiteX214" fmla="*/ 626427 w 1173163"/>
              <a:gd name="connsiteY214" fmla="*/ 850900 h 850900"/>
              <a:gd name="connsiteX215" fmla="*/ 546340 w 1173163"/>
              <a:gd name="connsiteY215" fmla="*/ 848920 h 850900"/>
              <a:gd name="connsiteX216" fmla="*/ 467045 w 1173163"/>
              <a:gd name="connsiteY216" fmla="*/ 839016 h 850900"/>
              <a:gd name="connsiteX217" fmla="*/ 389733 w 1173163"/>
              <a:gd name="connsiteY217" fmla="*/ 821190 h 850900"/>
              <a:gd name="connsiteX218" fmla="*/ 315592 w 1173163"/>
              <a:gd name="connsiteY218" fmla="*/ 795441 h 850900"/>
              <a:gd name="connsiteX219" fmla="*/ 245813 w 1173163"/>
              <a:gd name="connsiteY219" fmla="*/ 762166 h 850900"/>
              <a:gd name="connsiteX220" fmla="*/ 197444 w 1173163"/>
              <a:gd name="connsiteY220" fmla="*/ 731663 h 850900"/>
              <a:gd name="connsiteX221" fmla="*/ 166915 w 1173163"/>
              <a:gd name="connsiteY221" fmla="*/ 709084 h 850900"/>
              <a:gd name="connsiteX222" fmla="*/ 138766 w 1173163"/>
              <a:gd name="connsiteY222" fmla="*/ 684523 h 850900"/>
              <a:gd name="connsiteX223" fmla="*/ 112202 w 1173163"/>
              <a:gd name="connsiteY223" fmla="*/ 657982 h 850900"/>
              <a:gd name="connsiteX224" fmla="*/ 88017 w 1173163"/>
              <a:gd name="connsiteY224" fmla="*/ 629460 h 850900"/>
              <a:gd name="connsiteX225" fmla="*/ 66211 w 1173163"/>
              <a:gd name="connsiteY225" fmla="*/ 599354 h 850900"/>
              <a:gd name="connsiteX226" fmla="*/ 46784 w 1173163"/>
              <a:gd name="connsiteY226" fmla="*/ 566871 h 850900"/>
              <a:gd name="connsiteX227" fmla="*/ 29736 w 1173163"/>
              <a:gd name="connsiteY227" fmla="*/ 532407 h 850900"/>
              <a:gd name="connsiteX228" fmla="*/ 15859 w 1173163"/>
              <a:gd name="connsiteY228" fmla="*/ 496755 h 850900"/>
              <a:gd name="connsiteX229" fmla="*/ 4758 w 1173163"/>
              <a:gd name="connsiteY229" fmla="*/ 458726 h 850900"/>
              <a:gd name="connsiteX230" fmla="*/ 397 w 1173163"/>
              <a:gd name="connsiteY230" fmla="*/ 438523 h 850900"/>
              <a:gd name="connsiteX231" fmla="*/ 0 w 1173163"/>
              <a:gd name="connsiteY231" fmla="*/ 434957 h 850900"/>
              <a:gd name="connsiteX232" fmla="*/ 3172 w 1173163"/>
              <a:gd name="connsiteY232" fmla="*/ 429808 h 850900"/>
              <a:gd name="connsiteX233" fmla="*/ 5551 w 1173163"/>
              <a:gd name="connsiteY233" fmla="*/ 428223 h 850900"/>
              <a:gd name="connsiteX234" fmla="*/ 3172 w 1173163"/>
              <a:gd name="connsiteY234" fmla="*/ 414358 h 850900"/>
              <a:gd name="connsiteX235" fmla="*/ 1190 w 1173163"/>
              <a:gd name="connsiteY235" fmla="*/ 386233 h 850900"/>
              <a:gd name="connsiteX236" fmla="*/ 1586 w 1173163"/>
              <a:gd name="connsiteY236" fmla="*/ 358107 h 850900"/>
              <a:gd name="connsiteX237" fmla="*/ 5154 w 1173163"/>
              <a:gd name="connsiteY237" fmla="*/ 329585 h 850900"/>
              <a:gd name="connsiteX238" fmla="*/ 12291 w 1173163"/>
              <a:gd name="connsiteY238" fmla="*/ 301856 h 850900"/>
              <a:gd name="connsiteX239" fmla="*/ 22599 w 1173163"/>
              <a:gd name="connsiteY239" fmla="*/ 275711 h 850900"/>
              <a:gd name="connsiteX240" fmla="*/ 36079 w 1173163"/>
              <a:gd name="connsiteY240" fmla="*/ 250754 h 850900"/>
              <a:gd name="connsiteX241" fmla="*/ 52335 w 1173163"/>
              <a:gd name="connsiteY241" fmla="*/ 228175 h 850900"/>
              <a:gd name="connsiteX242" fmla="*/ 62246 w 1173163"/>
              <a:gd name="connsiteY242" fmla="*/ 217479 h 850900"/>
              <a:gd name="connsiteX243" fmla="*/ 71365 w 1173163"/>
              <a:gd name="connsiteY243" fmla="*/ 208764 h 850900"/>
              <a:gd name="connsiteX244" fmla="*/ 91585 w 1173163"/>
              <a:gd name="connsiteY244" fmla="*/ 193711 h 850900"/>
              <a:gd name="connsiteX245" fmla="*/ 124493 w 1173163"/>
              <a:gd name="connsiteY245" fmla="*/ 175092 h 850900"/>
              <a:gd name="connsiteX246" fmla="*/ 147488 w 1173163"/>
              <a:gd name="connsiteY246" fmla="*/ 166377 h 850900"/>
              <a:gd name="connsiteX247" fmla="*/ 163347 w 1173163"/>
              <a:gd name="connsiteY247" fmla="*/ 146571 h 850900"/>
              <a:gd name="connsiteX248" fmla="*/ 199822 w 1173163"/>
              <a:gd name="connsiteY248" fmla="*/ 110522 h 850900"/>
              <a:gd name="connsiteX249" fmla="*/ 239866 w 1173163"/>
              <a:gd name="connsiteY249" fmla="*/ 79624 h 850900"/>
              <a:gd name="connsiteX250" fmla="*/ 283082 w 1173163"/>
              <a:gd name="connsiteY250" fmla="*/ 53875 h 850900"/>
              <a:gd name="connsiteX251" fmla="*/ 305681 w 1173163"/>
              <a:gd name="connsiteY251" fmla="*/ 43575 h 850900"/>
              <a:gd name="connsiteX252" fmla="*/ 324315 w 1173163"/>
              <a:gd name="connsiteY252" fmla="*/ 36445 h 850900"/>
              <a:gd name="connsiteX253" fmla="*/ 362376 w 1173163"/>
              <a:gd name="connsiteY253" fmla="*/ 23768 h 850900"/>
              <a:gd name="connsiteX254" fmla="*/ 402024 w 1173163"/>
              <a:gd name="connsiteY254" fmla="*/ 13865 h 850900"/>
              <a:gd name="connsiteX255" fmla="*/ 442464 w 1173163"/>
              <a:gd name="connsiteY255" fmla="*/ 6735 h 85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173163" h="850900">
                <a:moveTo>
                  <a:pt x="1087005" y="338137"/>
                </a:moveTo>
                <a:lnTo>
                  <a:pt x="1087799" y="340913"/>
                </a:lnTo>
                <a:lnTo>
                  <a:pt x="1087799" y="343292"/>
                </a:lnTo>
                <a:lnTo>
                  <a:pt x="1092168" y="377792"/>
                </a:lnTo>
                <a:lnTo>
                  <a:pt x="1093360" y="433706"/>
                </a:lnTo>
                <a:lnTo>
                  <a:pt x="1090579" y="471775"/>
                </a:lnTo>
                <a:lnTo>
                  <a:pt x="1085019" y="509844"/>
                </a:lnTo>
                <a:lnTo>
                  <a:pt x="1076281" y="547516"/>
                </a:lnTo>
                <a:lnTo>
                  <a:pt x="1063969" y="582412"/>
                </a:lnTo>
                <a:lnTo>
                  <a:pt x="1048081" y="614533"/>
                </a:lnTo>
                <a:lnTo>
                  <a:pt x="1038152" y="629205"/>
                </a:lnTo>
                <a:lnTo>
                  <a:pt x="1027428" y="643878"/>
                </a:lnTo>
                <a:lnTo>
                  <a:pt x="1001215" y="668860"/>
                </a:lnTo>
                <a:lnTo>
                  <a:pt x="970632" y="688688"/>
                </a:lnTo>
                <a:lnTo>
                  <a:pt x="937666" y="705343"/>
                </a:lnTo>
                <a:lnTo>
                  <a:pt x="884445" y="723584"/>
                </a:lnTo>
                <a:lnTo>
                  <a:pt x="810967" y="740636"/>
                </a:lnTo>
                <a:lnTo>
                  <a:pt x="776810" y="746981"/>
                </a:lnTo>
                <a:lnTo>
                  <a:pt x="737886" y="753325"/>
                </a:lnTo>
                <a:lnTo>
                  <a:pt x="660834" y="762843"/>
                </a:lnTo>
                <a:lnTo>
                  <a:pt x="582987" y="766015"/>
                </a:lnTo>
                <a:lnTo>
                  <a:pt x="504744" y="762050"/>
                </a:lnTo>
                <a:lnTo>
                  <a:pt x="466217" y="757688"/>
                </a:lnTo>
                <a:lnTo>
                  <a:pt x="441990" y="754515"/>
                </a:lnTo>
                <a:lnTo>
                  <a:pt x="392740" y="744601"/>
                </a:lnTo>
                <a:lnTo>
                  <a:pt x="342298" y="731515"/>
                </a:lnTo>
                <a:lnTo>
                  <a:pt x="291857" y="714464"/>
                </a:lnTo>
                <a:lnTo>
                  <a:pt x="241812" y="693446"/>
                </a:lnTo>
                <a:lnTo>
                  <a:pt x="194548" y="668860"/>
                </a:lnTo>
                <a:lnTo>
                  <a:pt x="149667" y="640309"/>
                </a:lnTo>
                <a:lnTo>
                  <a:pt x="108361" y="607395"/>
                </a:lnTo>
                <a:lnTo>
                  <a:pt x="90488" y="589550"/>
                </a:lnTo>
                <a:lnTo>
                  <a:pt x="110347" y="615326"/>
                </a:lnTo>
                <a:lnTo>
                  <a:pt x="156419" y="662912"/>
                </a:lnTo>
                <a:lnTo>
                  <a:pt x="207655" y="704153"/>
                </a:lnTo>
                <a:lnTo>
                  <a:pt x="264849" y="739446"/>
                </a:lnTo>
                <a:lnTo>
                  <a:pt x="326411" y="768394"/>
                </a:lnTo>
                <a:lnTo>
                  <a:pt x="390754" y="791394"/>
                </a:lnTo>
                <a:lnTo>
                  <a:pt x="457877" y="808049"/>
                </a:lnTo>
                <a:lnTo>
                  <a:pt x="526985" y="818756"/>
                </a:lnTo>
                <a:lnTo>
                  <a:pt x="596491" y="822325"/>
                </a:lnTo>
                <a:lnTo>
                  <a:pt x="665600" y="819946"/>
                </a:lnTo>
                <a:lnTo>
                  <a:pt x="733915" y="811222"/>
                </a:lnTo>
                <a:lnTo>
                  <a:pt x="800243" y="794963"/>
                </a:lnTo>
                <a:lnTo>
                  <a:pt x="864189" y="773153"/>
                </a:lnTo>
                <a:lnTo>
                  <a:pt x="924559" y="743808"/>
                </a:lnTo>
                <a:lnTo>
                  <a:pt x="980164" y="707722"/>
                </a:lnTo>
                <a:lnTo>
                  <a:pt x="1029811" y="664895"/>
                </a:lnTo>
                <a:lnTo>
                  <a:pt x="1052450" y="641102"/>
                </a:lnTo>
                <a:lnTo>
                  <a:pt x="1064763" y="626033"/>
                </a:lnTo>
                <a:lnTo>
                  <a:pt x="1088196" y="594705"/>
                </a:lnTo>
                <a:lnTo>
                  <a:pt x="1107261" y="561792"/>
                </a:lnTo>
                <a:lnTo>
                  <a:pt x="1121956" y="527292"/>
                </a:lnTo>
                <a:lnTo>
                  <a:pt x="1131886" y="491999"/>
                </a:lnTo>
                <a:lnTo>
                  <a:pt x="1135063" y="455913"/>
                </a:lnTo>
                <a:lnTo>
                  <a:pt x="1130297" y="419430"/>
                </a:lnTo>
                <a:lnTo>
                  <a:pt x="1116793" y="382947"/>
                </a:lnTo>
                <a:lnTo>
                  <a:pt x="1106466" y="365103"/>
                </a:lnTo>
                <a:lnTo>
                  <a:pt x="1097331" y="351223"/>
                </a:lnTo>
                <a:close/>
                <a:moveTo>
                  <a:pt x="580258" y="127000"/>
                </a:moveTo>
                <a:lnTo>
                  <a:pt x="539745" y="127397"/>
                </a:lnTo>
                <a:lnTo>
                  <a:pt x="460707" y="134536"/>
                </a:lnTo>
                <a:lnTo>
                  <a:pt x="382065" y="146831"/>
                </a:lnTo>
                <a:lnTo>
                  <a:pt x="303820" y="163886"/>
                </a:lnTo>
                <a:lnTo>
                  <a:pt x="264499" y="172611"/>
                </a:lnTo>
                <a:lnTo>
                  <a:pt x="236300" y="179354"/>
                </a:lnTo>
                <a:lnTo>
                  <a:pt x="180694" y="194425"/>
                </a:lnTo>
                <a:lnTo>
                  <a:pt x="154481" y="203548"/>
                </a:lnTo>
                <a:lnTo>
                  <a:pt x="144551" y="219412"/>
                </a:lnTo>
                <a:lnTo>
                  <a:pt x="127075" y="252332"/>
                </a:lnTo>
                <a:lnTo>
                  <a:pt x="114365" y="286837"/>
                </a:lnTo>
                <a:lnTo>
                  <a:pt x="104833" y="322136"/>
                </a:lnTo>
                <a:lnTo>
                  <a:pt x="100464" y="358625"/>
                </a:lnTo>
                <a:lnTo>
                  <a:pt x="100464" y="395114"/>
                </a:lnTo>
                <a:lnTo>
                  <a:pt x="105230" y="431603"/>
                </a:lnTo>
                <a:lnTo>
                  <a:pt x="116351" y="468092"/>
                </a:lnTo>
                <a:lnTo>
                  <a:pt x="123898" y="486336"/>
                </a:lnTo>
                <a:lnTo>
                  <a:pt x="125486" y="491492"/>
                </a:lnTo>
                <a:lnTo>
                  <a:pt x="122309" y="499425"/>
                </a:lnTo>
                <a:lnTo>
                  <a:pt x="115160" y="503787"/>
                </a:lnTo>
                <a:lnTo>
                  <a:pt x="106819" y="502201"/>
                </a:lnTo>
                <a:lnTo>
                  <a:pt x="104039" y="498235"/>
                </a:lnTo>
                <a:lnTo>
                  <a:pt x="95301" y="481180"/>
                </a:lnTo>
                <a:lnTo>
                  <a:pt x="82194" y="447071"/>
                </a:lnTo>
                <a:lnTo>
                  <a:pt x="74647" y="412565"/>
                </a:lnTo>
                <a:lnTo>
                  <a:pt x="71073" y="378456"/>
                </a:lnTo>
                <a:lnTo>
                  <a:pt x="71867" y="343950"/>
                </a:lnTo>
                <a:lnTo>
                  <a:pt x="77825" y="309841"/>
                </a:lnTo>
                <a:lnTo>
                  <a:pt x="86563" y="276525"/>
                </a:lnTo>
                <a:lnTo>
                  <a:pt x="99272" y="244003"/>
                </a:lnTo>
                <a:lnTo>
                  <a:pt x="106819" y="228138"/>
                </a:lnTo>
                <a:lnTo>
                  <a:pt x="96492" y="235277"/>
                </a:lnTo>
                <a:lnTo>
                  <a:pt x="78222" y="252728"/>
                </a:lnTo>
                <a:lnTo>
                  <a:pt x="61540" y="272956"/>
                </a:lnTo>
                <a:lnTo>
                  <a:pt x="48831" y="297149"/>
                </a:lnTo>
                <a:lnTo>
                  <a:pt x="43270" y="310238"/>
                </a:lnTo>
                <a:lnTo>
                  <a:pt x="38107" y="326499"/>
                </a:lnTo>
                <a:lnTo>
                  <a:pt x="31752" y="358229"/>
                </a:lnTo>
                <a:lnTo>
                  <a:pt x="30163" y="389958"/>
                </a:lnTo>
                <a:lnTo>
                  <a:pt x="33341" y="421291"/>
                </a:lnTo>
                <a:lnTo>
                  <a:pt x="40490" y="452227"/>
                </a:lnTo>
                <a:lnTo>
                  <a:pt x="52008" y="481973"/>
                </a:lnTo>
                <a:lnTo>
                  <a:pt x="66307" y="510927"/>
                </a:lnTo>
                <a:lnTo>
                  <a:pt x="84180" y="537500"/>
                </a:lnTo>
                <a:lnTo>
                  <a:pt x="94506" y="550588"/>
                </a:lnTo>
                <a:lnTo>
                  <a:pt x="106025" y="563280"/>
                </a:lnTo>
                <a:lnTo>
                  <a:pt x="129458" y="587870"/>
                </a:lnTo>
                <a:lnTo>
                  <a:pt x="168779" y="620790"/>
                </a:lnTo>
                <a:lnTo>
                  <a:pt x="226370" y="657279"/>
                </a:lnTo>
                <a:lnTo>
                  <a:pt x="288727" y="686628"/>
                </a:lnTo>
                <a:lnTo>
                  <a:pt x="354659" y="709236"/>
                </a:lnTo>
                <a:lnTo>
                  <a:pt x="422577" y="725100"/>
                </a:lnTo>
                <a:lnTo>
                  <a:pt x="490892" y="735016"/>
                </a:lnTo>
                <a:lnTo>
                  <a:pt x="558810" y="739775"/>
                </a:lnTo>
                <a:lnTo>
                  <a:pt x="592570" y="739775"/>
                </a:lnTo>
                <a:lnTo>
                  <a:pt x="627522" y="738585"/>
                </a:lnTo>
                <a:lnTo>
                  <a:pt x="697029" y="733033"/>
                </a:lnTo>
                <a:lnTo>
                  <a:pt x="766535" y="722324"/>
                </a:lnTo>
                <a:lnTo>
                  <a:pt x="834850" y="706856"/>
                </a:lnTo>
                <a:lnTo>
                  <a:pt x="868213" y="697337"/>
                </a:lnTo>
                <a:lnTo>
                  <a:pt x="888072" y="691784"/>
                </a:lnTo>
                <a:lnTo>
                  <a:pt x="925407" y="679093"/>
                </a:lnTo>
                <a:lnTo>
                  <a:pt x="961551" y="662038"/>
                </a:lnTo>
                <a:lnTo>
                  <a:pt x="993325" y="639034"/>
                </a:lnTo>
                <a:lnTo>
                  <a:pt x="1007227" y="623963"/>
                </a:lnTo>
                <a:lnTo>
                  <a:pt x="1017156" y="611271"/>
                </a:lnTo>
                <a:lnTo>
                  <a:pt x="1032646" y="582714"/>
                </a:lnTo>
                <a:lnTo>
                  <a:pt x="1043767" y="552571"/>
                </a:lnTo>
                <a:lnTo>
                  <a:pt x="1051711" y="520842"/>
                </a:lnTo>
                <a:lnTo>
                  <a:pt x="1054888" y="504581"/>
                </a:lnTo>
                <a:lnTo>
                  <a:pt x="1058860" y="479197"/>
                </a:lnTo>
                <a:lnTo>
                  <a:pt x="1063626" y="427240"/>
                </a:lnTo>
                <a:lnTo>
                  <a:pt x="1062832" y="374490"/>
                </a:lnTo>
                <a:lnTo>
                  <a:pt x="1055285" y="323723"/>
                </a:lnTo>
                <a:lnTo>
                  <a:pt x="1048136" y="299133"/>
                </a:lnTo>
                <a:lnTo>
                  <a:pt x="1027880" y="283664"/>
                </a:lnTo>
                <a:lnTo>
                  <a:pt x="985382" y="255901"/>
                </a:lnTo>
                <a:lnTo>
                  <a:pt x="917067" y="220602"/>
                </a:lnTo>
                <a:lnTo>
                  <a:pt x="872582" y="199978"/>
                </a:lnTo>
                <a:lnTo>
                  <a:pt x="837631" y="184113"/>
                </a:lnTo>
                <a:lnTo>
                  <a:pt x="766535" y="157936"/>
                </a:lnTo>
                <a:lnTo>
                  <a:pt x="693454" y="138899"/>
                </a:lnTo>
                <a:lnTo>
                  <a:pt x="618784" y="128587"/>
                </a:lnTo>
                <a:close/>
                <a:moveTo>
                  <a:pt x="517457" y="28575"/>
                </a:moveTo>
                <a:lnTo>
                  <a:pt x="450483" y="33725"/>
                </a:lnTo>
                <a:lnTo>
                  <a:pt x="384698" y="46796"/>
                </a:lnTo>
                <a:lnTo>
                  <a:pt x="322083" y="67393"/>
                </a:lnTo>
                <a:lnTo>
                  <a:pt x="291964" y="81256"/>
                </a:lnTo>
                <a:lnTo>
                  <a:pt x="266601" y="95119"/>
                </a:lnTo>
                <a:lnTo>
                  <a:pt x="219838" y="129580"/>
                </a:lnTo>
                <a:lnTo>
                  <a:pt x="198438" y="149385"/>
                </a:lnTo>
                <a:lnTo>
                  <a:pt x="240842" y="138690"/>
                </a:lnTo>
                <a:lnTo>
                  <a:pt x="324460" y="119281"/>
                </a:lnTo>
                <a:lnTo>
                  <a:pt x="366468" y="110963"/>
                </a:lnTo>
                <a:lnTo>
                  <a:pt x="409268" y="102645"/>
                </a:lnTo>
                <a:lnTo>
                  <a:pt x="496057" y="91951"/>
                </a:lnTo>
                <a:lnTo>
                  <a:pt x="582846" y="87990"/>
                </a:lnTo>
                <a:lnTo>
                  <a:pt x="648235" y="91951"/>
                </a:lnTo>
                <a:lnTo>
                  <a:pt x="691035" y="97892"/>
                </a:lnTo>
                <a:lnTo>
                  <a:pt x="712831" y="102249"/>
                </a:lnTo>
                <a:lnTo>
                  <a:pt x="751668" y="111359"/>
                </a:lnTo>
                <a:lnTo>
                  <a:pt x="829739" y="137502"/>
                </a:lnTo>
                <a:lnTo>
                  <a:pt x="906620" y="170378"/>
                </a:lnTo>
                <a:lnTo>
                  <a:pt x="979935" y="209591"/>
                </a:lnTo>
                <a:lnTo>
                  <a:pt x="1014413" y="230188"/>
                </a:lnTo>
                <a:lnTo>
                  <a:pt x="1011639" y="225831"/>
                </a:lnTo>
                <a:lnTo>
                  <a:pt x="1008469" y="221870"/>
                </a:lnTo>
                <a:lnTo>
                  <a:pt x="999354" y="209591"/>
                </a:lnTo>
                <a:lnTo>
                  <a:pt x="979539" y="187014"/>
                </a:lnTo>
                <a:lnTo>
                  <a:pt x="945854" y="156118"/>
                </a:lnTo>
                <a:lnTo>
                  <a:pt x="895524" y="121658"/>
                </a:lnTo>
                <a:lnTo>
                  <a:pt x="841231" y="93931"/>
                </a:lnTo>
                <a:lnTo>
                  <a:pt x="813491" y="82840"/>
                </a:lnTo>
                <a:lnTo>
                  <a:pt x="782976" y="71354"/>
                </a:lnTo>
                <a:lnTo>
                  <a:pt x="719568" y="52737"/>
                </a:lnTo>
                <a:lnTo>
                  <a:pt x="653387" y="38874"/>
                </a:lnTo>
                <a:lnTo>
                  <a:pt x="585224" y="30952"/>
                </a:lnTo>
                <a:close/>
                <a:moveTo>
                  <a:pt x="505106" y="0"/>
                </a:moveTo>
                <a:lnTo>
                  <a:pt x="590348" y="1189"/>
                </a:lnTo>
                <a:lnTo>
                  <a:pt x="675986" y="11884"/>
                </a:lnTo>
                <a:lnTo>
                  <a:pt x="759246" y="32087"/>
                </a:lnTo>
                <a:lnTo>
                  <a:pt x="818716" y="53082"/>
                </a:lnTo>
                <a:lnTo>
                  <a:pt x="856778" y="70116"/>
                </a:lnTo>
                <a:lnTo>
                  <a:pt x="893253" y="88339"/>
                </a:lnTo>
                <a:lnTo>
                  <a:pt x="927746" y="109334"/>
                </a:lnTo>
                <a:lnTo>
                  <a:pt x="943605" y="120822"/>
                </a:lnTo>
                <a:lnTo>
                  <a:pt x="963429" y="135479"/>
                </a:lnTo>
                <a:lnTo>
                  <a:pt x="999112" y="167962"/>
                </a:lnTo>
                <a:lnTo>
                  <a:pt x="1030036" y="204406"/>
                </a:lnTo>
                <a:lnTo>
                  <a:pt x="1055014" y="244416"/>
                </a:lnTo>
                <a:lnTo>
                  <a:pt x="1064926" y="266204"/>
                </a:lnTo>
                <a:lnTo>
                  <a:pt x="1077217" y="276503"/>
                </a:lnTo>
                <a:lnTo>
                  <a:pt x="1099816" y="297498"/>
                </a:lnTo>
                <a:lnTo>
                  <a:pt x="1120829" y="320870"/>
                </a:lnTo>
                <a:lnTo>
                  <a:pt x="1138670" y="346223"/>
                </a:lnTo>
                <a:lnTo>
                  <a:pt x="1153736" y="372764"/>
                </a:lnTo>
                <a:lnTo>
                  <a:pt x="1164441" y="401286"/>
                </a:lnTo>
                <a:lnTo>
                  <a:pt x="1171181" y="430996"/>
                </a:lnTo>
                <a:lnTo>
                  <a:pt x="1173163" y="462687"/>
                </a:lnTo>
                <a:lnTo>
                  <a:pt x="1171577" y="478532"/>
                </a:lnTo>
                <a:lnTo>
                  <a:pt x="1169595" y="496755"/>
                </a:lnTo>
                <a:lnTo>
                  <a:pt x="1160476" y="531219"/>
                </a:lnTo>
                <a:lnTo>
                  <a:pt x="1146600" y="564890"/>
                </a:lnTo>
                <a:lnTo>
                  <a:pt x="1129155" y="597373"/>
                </a:lnTo>
                <a:lnTo>
                  <a:pt x="1108142" y="627876"/>
                </a:lnTo>
                <a:lnTo>
                  <a:pt x="1084353" y="657190"/>
                </a:lnTo>
                <a:lnTo>
                  <a:pt x="1046292" y="696803"/>
                </a:lnTo>
                <a:lnTo>
                  <a:pt x="1018935" y="719383"/>
                </a:lnTo>
                <a:lnTo>
                  <a:pt x="1004662" y="730871"/>
                </a:lnTo>
                <a:lnTo>
                  <a:pt x="974927" y="751866"/>
                </a:lnTo>
                <a:lnTo>
                  <a:pt x="926557" y="779596"/>
                </a:lnTo>
                <a:lnTo>
                  <a:pt x="857174" y="809306"/>
                </a:lnTo>
                <a:lnTo>
                  <a:pt x="782637" y="831490"/>
                </a:lnTo>
                <a:lnTo>
                  <a:pt x="705722" y="845354"/>
                </a:lnTo>
                <a:lnTo>
                  <a:pt x="626427" y="850900"/>
                </a:lnTo>
                <a:lnTo>
                  <a:pt x="546340" y="848920"/>
                </a:lnTo>
                <a:lnTo>
                  <a:pt x="467045" y="839016"/>
                </a:lnTo>
                <a:lnTo>
                  <a:pt x="389733" y="821190"/>
                </a:lnTo>
                <a:lnTo>
                  <a:pt x="315592" y="795441"/>
                </a:lnTo>
                <a:lnTo>
                  <a:pt x="245813" y="762166"/>
                </a:lnTo>
                <a:lnTo>
                  <a:pt x="197444" y="731663"/>
                </a:lnTo>
                <a:lnTo>
                  <a:pt x="166915" y="709084"/>
                </a:lnTo>
                <a:lnTo>
                  <a:pt x="138766" y="684523"/>
                </a:lnTo>
                <a:lnTo>
                  <a:pt x="112202" y="657982"/>
                </a:lnTo>
                <a:lnTo>
                  <a:pt x="88017" y="629460"/>
                </a:lnTo>
                <a:lnTo>
                  <a:pt x="66211" y="599354"/>
                </a:lnTo>
                <a:lnTo>
                  <a:pt x="46784" y="566871"/>
                </a:lnTo>
                <a:lnTo>
                  <a:pt x="29736" y="532407"/>
                </a:lnTo>
                <a:lnTo>
                  <a:pt x="15859" y="496755"/>
                </a:lnTo>
                <a:lnTo>
                  <a:pt x="4758" y="458726"/>
                </a:lnTo>
                <a:lnTo>
                  <a:pt x="397" y="438523"/>
                </a:lnTo>
                <a:lnTo>
                  <a:pt x="0" y="434957"/>
                </a:lnTo>
                <a:lnTo>
                  <a:pt x="3172" y="429808"/>
                </a:lnTo>
                <a:lnTo>
                  <a:pt x="5551" y="428223"/>
                </a:lnTo>
                <a:lnTo>
                  <a:pt x="3172" y="414358"/>
                </a:lnTo>
                <a:lnTo>
                  <a:pt x="1190" y="386233"/>
                </a:lnTo>
                <a:lnTo>
                  <a:pt x="1586" y="358107"/>
                </a:lnTo>
                <a:lnTo>
                  <a:pt x="5154" y="329585"/>
                </a:lnTo>
                <a:lnTo>
                  <a:pt x="12291" y="301856"/>
                </a:lnTo>
                <a:lnTo>
                  <a:pt x="22599" y="275711"/>
                </a:lnTo>
                <a:lnTo>
                  <a:pt x="36079" y="250754"/>
                </a:lnTo>
                <a:lnTo>
                  <a:pt x="52335" y="228175"/>
                </a:lnTo>
                <a:lnTo>
                  <a:pt x="62246" y="217479"/>
                </a:lnTo>
                <a:lnTo>
                  <a:pt x="71365" y="208764"/>
                </a:lnTo>
                <a:lnTo>
                  <a:pt x="91585" y="193711"/>
                </a:lnTo>
                <a:lnTo>
                  <a:pt x="124493" y="175092"/>
                </a:lnTo>
                <a:lnTo>
                  <a:pt x="147488" y="166377"/>
                </a:lnTo>
                <a:lnTo>
                  <a:pt x="163347" y="146571"/>
                </a:lnTo>
                <a:lnTo>
                  <a:pt x="199822" y="110522"/>
                </a:lnTo>
                <a:lnTo>
                  <a:pt x="239866" y="79624"/>
                </a:lnTo>
                <a:lnTo>
                  <a:pt x="283082" y="53875"/>
                </a:lnTo>
                <a:lnTo>
                  <a:pt x="305681" y="43575"/>
                </a:lnTo>
                <a:lnTo>
                  <a:pt x="324315" y="36445"/>
                </a:lnTo>
                <a:lnTo>
                  <a:pt x="362376" y="23768"/>
                </a:lnTo>
                <a:lnTo>
                  <a:pt x="402024" y="13865"/>
                </a:lnTo>
                <a:lnTo>
                  <a:pt x="442464" y="6735"/>
                </a:lnTo>
                <a:close/>
              </a:path>
            </a:pathLst>
          </a:custGeom>
          <a:solidFill>
            <a:schemeClr val="accent2"/>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3200" dirty="0" smtClean="0">
                <a:solidFill>
                  <a:schemeClr val="accent2">
                    <a:lumMod val="75000"/>
                  </a:schemeClr>
                </a:solidFill>
              </a:rPr>
              <a:t>Le </a:t>
            </a:r>
            <a:r>
              <a:rPr lang="en-US" sz="3200" dirty="0" err="1" smtClean="0">
                <a:solidFill>
                  <a:schemeClr val="accent2">
                    <a:lumMod val="75000"/>
                  </a:schemeClr>
                </a:solidFill>
              </a:rPr>
              <a:t>partenariat</a:t>
            </a:r>
            <a:endParaRPr lang="en-US" sz="3200" dirty="0">
              <a:solidFill>
                <a:schemeClr val="accent2">
                  <a:lumMod val="75000"/>
                </a:schemeClr>
              </a:solidFill>
            </a:endParaRPr>
          </a:p>
        </p:txBody>
      </p:sp>
      <p:sp>
        <p:nvSpPr>
          <p:cNvPr id="6" name="Freeform: Shape 7">
            <a:extLst>
              <a:ext uri="{FF2B5EF4-FFF2-40B4-BE49-F238E27FC236}">
                <a16:creationId xmlns:a16="http://schemas.microsoft.com/office/drawing/2014/main" id="{1BD46074-D497-4E3E-86EE-335C1336346C}"/>
              </a:ext>
            </a:extLst>
          </p:cNvPr>
          <p:cNvSpPr>
            <a:spLocks/>
          </p:cNvSpPr>
          <p:nvPr/>
        </p:nvSpPr>
        <p:spPr bwMode="auto">
          <a:xfrm>
            <a:off x="7721964" y="4217514"/>
            <a:ext cx="3368390" cy="957263"/>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2"/>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400" dirty="0">
                <a:solidFill>
                  <a:schemeClr val="accent2">
                    <a:lumMod val="75000"/>
                  </a:schemeClr>
                </a:solidFill>
              </a:rPr>
              <a:t>Les </a:t>
            </a:r>
            <a:r>
              <a:rPr lang="en-US" sz="2400" dirty="0" err="1">
                <a:solidFill>
                  <a:schemeClr val="accent2">
                    <a:lumMod val="75000"/>
                  </a:schemeClr>
                </a:solidFill>
              </a:rPr>
              <a:t>autres</a:t>
            </a:r>
            <a:r>
              <a:rPr lang="en-US" sz="2400" dirty="0">
                <a:solidFill>
                  <a:schemeClr val="accent2">
                    <a:lumMod val="75000"/>
                  </a:schemeClr>
                </a:solidFill>
              </a:rPr>
              <a:t> </a:t>
            </a:r>
            <a:r>
              <a:rPr lang="en-US" sz="2400" dirty="0" err="1">
                <a:solidFill>
                  <a:schemeClr val="accent2">
                    <a:lumMod val="75000"/>
                  </a:schemeClr>
                </a:solidFill>
              </a:rPr>
              <a:t>acteurs</a:t>
            </a:r>
            <a:endParaRPr lang="en-US" sz="2400" dirty="0">
              <a:solidFill>
                <a:schemeClr val="accent2">
                  <a:lumMod val="75000"/>
                </a:schemeClr>
              </a:solidFill>
            </a:endParaRPr>
          </a:p>
        </p:txBody>
      </p:sp>
      <p:sp>
        <p:nvSpPr>
          <p:cNvPr id="7" name="Freeform: Shape 7">
            <a:extLst>
              <a:ext uri="{FF2B5EF4-FFF2-40B4-BE49-F238E27FC236}">
                <a16:creationId xmlns:a16="http://schemas.microsoft.com/office/drawing/2014/main" id="{1BD46074-D497-4E3E-86EE-335C1336346C}"/>
              </a:ext>
            </a:extLst>
          </p:cNvPr>
          <p:cNvSpPr>
            <a:spLocks/>
          </p:cNvSpPr>
          <p:nvPr/>
        </p:nvSpPr>
        <p:spPr bwMode="auto">
          <a:xfrm>
            <a:off x="7446985" y="706782"/>
            <a:ext cx="3368390" cy="957263"/>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2"/>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400" dirty="0">
                <a:solidFill>
                  <a:schemeClr val="accent2">
                    <a:lumMod val="75000"/>
                  </a:schemeClr>
                </a:solidFill>
              </a:rPr>
              <a:t>Les MNS</a:t>
            </a:r>
          </a:p>
        </p:txBody>
      </p:sp>
      <p:sp>
        <p:nvSpPr>
          <p:cNvPr id="8" name="Freeform: Shape 7">
            <a:extLst>
              <a:ext uri="{FF2B5EF4-FFF2-40B4-BE49-F238E27FC236}">
                <a16:creationId xmlns:a16="http://schemas.microsoft.com/office/drawing/2014/main" id="{1BD46074-D497-4E3E-86EE-335C1336346C}"/>
              </a:ext>
            </a:extLst>
          </p:cNvPr>
          <p:cNvSpPr>
            <a:spLocks/>
          </p:cNvSpPr>
          <p:nvPr/>
        </p:nvSpPr>
        <p:spPr bwMode="auto">
          <a:xfrm>
            <a:off x="4892477" y="88248"/>
            <a:ext cx="3368390" cy="957263"/>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2"/>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400" dirty="0">
                <a:solidFill>
                  <a:schemeClr val="accent2">
                    <a:lumMod val="75000"/>
                  </a:schemeClr>
                </a:solidFill>
              </a:rPr>
              <a:t>Le CPC EPS</a:t>
            </a:r>
          </a:p>
        </p:txBody>
      </p:sp>
      <p:sp>
        <p:nvSpPr>
          <p:cNvPr id="9" name="Freeform: Shape 7">
            <a:extLst>
              <a:ext uri="{FF2B5EF4-FFF2-40B4-BE49-F238E27FC236}">
                <a16:creationId xmlns:a16="http://schemas.microsoft.com/office/drawing/2014/main" id="{1BD46074-D497-4E3E-86EE-335C1336346C}"/>
              </a:ext>
            </a:extLst>
          </p:cNvPr>
          <p:cNvSpPr>
            <a:spLocks/>
          </p:cNvSpPr>
          <p:nvPr/>
        </p:nvSpPr>
        <p:spPr bwMode="auto">
          <a:xfrm>
            <a:off x="8742799" y="1570052"/>
            <a:ext cx="3368390" cy="957263"/>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2"/>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400" dirty="0" err="1">
                <a:solidFill>
                  <a:schemeClr val="accent2">
                    <a:lumMod val="75000"/>
                  </a:schemeClr>
                </a:solidFill>
              </a:rPr>
              <a:t>L’enseignant</a:t>
            </a:r>
            <a:endParaRPr lang="en-US" sz="2400" dirty="0">
              <a:solidFill>
                <a:schemeClr val="accent2">
                  <a:lumMod val="75000"/>
                </a:schemeClr>
              </a:solidFill>
            </a:endParaRPr>
          </a:p>
        </p:txBody>
      </p:sp>
      <p:sp>
        <p:nvSpPr>
          <p:cNvPr id="10" name="Freeform: Shape 6">
            <a:extLst>
              <a:ext uri="{FF2B5EF4-FFF2-40B4-BE49-F238E27FC236}">
                <a16:creationId xmlns:a16="http://schemas.microsoft.com/office/drawing/2014/main" id="{1349D4F8-3455-4DFD-B299-EC7BE0B09FB4}"/>
              </a:ext>
            </a:extLst>
          </p:cNvPr>
          <p:cNvSpPr>
            <a:spLocks/>
          </p:cNvSpPr>
          <p:nvPr/>
        </p:nvSpPr>
        <p:spPr bwMode="auto">
          <a:xfrm>
            <a:off x="8502852" y="5594914"/>
            <a:ext cx="1743543" cy="895776"/>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2"/>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400" dirty="0">
                <a:solidFill>
                  <a:schemeClr val="accent2">
                    <a:lumMod val="75000"/>
                  </a:schemeClr>
                </a:solidFill>
                <a:hlinkClick r:id="rId2" action="ppaction://hlinksldjump"/>
              </a:rPr>
              <a:t>Le GTHEPS</a:t>
            </a:r>
            <a:endParaRPr lang="en-US" sz="2400" dirty="0">
              <a:solidFill>
                <a:schemeClr val="accent2">
                  <a:lumMod val="75000"/>
                </a:schemeClr>
              </a:solidFill>
            </a:endParaRPr>
          </a:p>
        </p:txBody>
      </p:sp>
      <p:sp>
        <p:nvSpPr>
          <p:cNvPr id="11" name="Freeform: Shape 6">
            <a:extLst>
              <a:ext uri="{FF2B5EF4-FFF2-40B4-BE49-F238E27FC236}">
                <a16:creationId xmlns:a16="http://schemas.microsoft.com/office/drawing/2014/main" id="{1349D4F8-3455-4DFD-B299-EC7BE0B09FB4}"/>
              </a:ext>
            </a:extLst>
          </p:cNvPr>
          <p:cNvSpPr>
            <a:spLocks/>
          </p:cNvSpPr>
          <p:nvPr/>
        </p:nvSpPr>
        <p:spPr bwMode="auto">
          <a:xfrm>
            <a:off x="6178911" y="5060620"/>
            <a:ext cx="1743543" cy="895776"/>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2"/>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400" dirty="0">
                <a:solidFill>
                  <a:schemeClr val="accent2">
                    <a:lumMod val="75000"/>
                  </a:schemeClr>
                </a:solidFill>
                <a:hlinkClick r:id="rId3" action="ppaction://hlinkfile"/>
              </a:rPr>
              <a:t>Les </a:t>
            </a:r>
            <a:r>
              <a:rPr lang="en-US" sz="2400" dirty="0" smtClean="0">
                <a:solidFill>
                  <a:schemeClr val="accent2">
                    <a:lumMod val="75000"/>
                  </a:schemeClr>
                </a:solidFill>
                <a:hlinkClick r:id="rId3" action="ppaction://hlinkfile"/>
              </a:rPr>
              <a:t>AVS</a:t>
            </a:r>
            <a:endParaRPr lang="en-US" sz="2400" dirty="0">
              <a:solidFill>
                <a:schemeClr val="accent2">
                  <a:lumMod val="75000"/>
                </a:schemeClr>
              </a:solidFill>
            </a:endParaRPr>
          </a:p>
        </p:txBody>
      </p:sp>
      <p:sp>
        <p:nvSpPr>
          <p:cNvPr id="12" name="Freeform: Shape 6">
            <a:extLst>
              <a:ext uri="{FF2B5EF4-FFF2-40B4-BE49-F238E27FC236}">
                <a16:creationId xmlns:a16="http://schemas.microsoft.com/office/drawing/2014/main" id="{1349D4F8-3455-4DFD-B299-EC7BE0B09FB4}"/>
              </a:ext>
            </a:extLst>
          </p:cNvPr>
          <p:cNvSpPr>
            <a:spLocks/>
          </p:cNvSpPr>
          <p:nvPr/>
        </p:nvSpPr>
        <p:spPr bwMode="auto">
          <a:xfrm>
            <a:off x="10448457" y="3286810"/>
            <a:ext cx="1743543" cy="895776"/>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2"/>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400" dirty="0">
                <a:solidFill>
                  <a:schemeClr val="accent2">
                    <a:lumMod val="75000"/>
                  </a:schemeClr>
                </a:solidFill>
              </a:rPr>
              <a:t>Le medico social</a:t>
            </a:r>
          </a:p>
        </p:txBody>
      </p:sp>
      <p:sp>
        <p:nvSpPr>
          <p:cNvPr id="13" name="Freeform: Shape 6">
            <a:extLst>
              <a:ext uri="{FF2B5EF4-FFF2-40B4-BE49-F238E27FC236}">
                <a16:creationId xmlns:a16="http://schemas.microsoft.com/office/drawing/2014/main" id="{1349D4F8-3455-4DFD-B299-EC7BE0B09FB4}"/>
              </a:ext>
            </a:extLst>
          </p:cNvPr>
          <p:cNvSpPr>
            <a:spLocks/>
          </p:cNvSpPr>
          <p:nvPr/>
        </p:nvSpPr>
        <p:spPr bwMode="auto">
          <a:xfrm>
            <a:off x="8579514" y="2824362"/>
            <a:ext cx="1743543" cy="895776"/>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2"/>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400" dirty="0">
                <a:solidFill>
                  <a:schemeClr val="accent2">
                    <a:lumMod val="75000"/>
                  </a:schemeClr>
                </a:solidFill>
              </a:rPr>
              <a:t>Les parents</a:t>
            </a:r>
          </a:p>
        </p:txBody>
      </p:sp>
      <p:sp>
        <p:nvSpPr>
          <p:cNvPr id="15" name="Freeform 143">
            <a:extLst>
              <a:ext uri="{FF2B5EF4-FFF2-40B4-BE49-F238E27FC236}">
                <a16:creationId xmlns:a16="http://schemas.microsoft.com/office/drawing/2014/main" id="{E10A1D02-79FF-42CA-BD41-55BF8BD245D5}"/>
              </a:ext>
            </a:extLst>
          </p:cNvPr>
          <p:cNvSpPr>
            <a:spLocks/>
          </p:cNvSpPr>
          <p:nvPr/>
        </p:nvSpPr>
        <p:spPr bwMode="auto">
          <a:xfrm rot="5400000" flipH="1">
            <a:off x="11198102" y="4102548"/>
            <a:ext cx="446295" cy="661792"/>
          </a:xfrm>
          <a:custGeom>
            <a:avLst/>
            <a:gdLst>
              <a:gd name="T0" fmla="*/ 1563 w 1594"/>
              <a:gd name="T1" fmla="*/ 270 h 2645"/>
              <a:gd name="T2" fmla="*/ 1576 w 1594"/>
              <a:gd name="T3" fmla="*/ 235 h 2645"/>
              <a:gd name="T4" fmla="*/ 1548 w 1594"/>
              <a:gd name="T5" fmla="*/ 213 h 2645"/>
              <a:gd name="T6" fmla="*/ 1528 w 1594"/>
              <a:gd name="T7" fmla="*/ 192 h 2645"/>
              <a:gd name="T8" fmla="*/ 1494 w 1594"/>
              <a:gd name="T9" fmla="*/ 192 h 2645"/>
              <a:gd name="T10" fmla="*/ 1145 w 1594"/>
              <a:gd name="T11" fmla="*/ 62 h 2645"/>
              <a:gd name="T12" fmla="*/ 1079 w 1594"/>
              <a:gd name="T13" fmla="*/ 40 h 2645"/>
              <a:gd name="T14" fmla="*/ 969 w 1594"/>
              <a:gd name="T15" fmla="*/ 0 h 2645"/>
              <a:gd name="T16" fmla="*/ 943 w 1594"/>
              <a:gd name="T17" fmla="*/ 31 h 2645"/>
              <a:gd name="T18" fmla="*/ 932 w 1594"/>
              <a:gd name="T19" fmla="*/ 30 h 2645"/>
              <a:gd name="T20" fmla="*/ 924 w 1594"/>
              <a:gd name="T21" fmla="*/ 28 h 2645"/>
              <a:gd name="T22" fmla="*/ 900 w 1594"/>
              <a:gd name="T23" fmla="*/ 40 h 2645"/>
              <a:gd name="T24" fmla="*/ 885 w 1594"/>
              <a:gd name="T25" fmla="*/ 38 h 2645"/>
              <a:gd name="T26" fmla="*/ 871 w 1594"/>
              <a:gd name="T27" fmla="*/ 91 h 2645"/>
              <a:gd name="T28" fmla="*/ 1103 w 1594"/>
              <a:gd name="T29" fmla="*/ 172 h 2645"/>
              <a:gd name="T30" fmla="*/ 1141 w 1594"/>
              <a:gd name="T31" fmla="*/ 193 h 2645"/>
              <a:gd name="T32" fmla="*/ 1284 w 1594"/>
              <a:gd name="T33" fmla="*/ 236 h 2645"/>
              <a:gd name="T34" fmla="*/ 926 w 1594"/>
              <a:gd name="T35" fmla="*/ 378 h 2645"/>
              <a:gd name="T36" fmla="*/ 567 w 1594"/>
              <a:gd name="T37" fmla="*/ 673 h 2645"/>
              <a:gd name="T38" fmla="*/ 344 w 1594"/>
              <a:gd name="T39" fmla="*/ 991 h 2645"/>
              <a:gd name="T40" fmla="*/ 220 w 1594"/>
              <a:gd name="T41" fmla="*/ 1286 h 2645"/>
              <a:gd name="T42" fmla="*/ 58 w 1594"/>
              <a:gd name="T43" fmla="*/ 1689 h 2645"/>
              <a:gd name="T44" fmla="*/ 1 w 1594"/>
              <a:gd name="T45" fmla="*/ 2202 h 2645"/>
              <a:gd name="T46" fmla="*/ 61 w 1594"/>
              <a:gd name="T47" fmla="*/ 2495 h 2645"/>
              <a:gd name="T48" fmla="*/ 115 w 1594"/>
              <a:gd name="T49" fmla="*/ 2618 h 2645"/>
              <a:gd name="T50" fmla="*/ 138 w 1594"/>
              <a:gd name="T51" fmla="*/ 2608 h 2645"/>
              <a:gd name="T52" fmla="*/ 83 w 1594"/>
              <a:gd name="T53" fmla="*/ 2438 h 2645"/>
              <a:gd name="T54" fmla="*/ 143 w 1594"/>
              <a:gd name="T55" fmla="*/ 2543 h 2645"/>
              <a:gd name="T56" fmla="*/ 213 w 1594"/>
              <a:gd name="T57" fmla="*/ 2643 h 2645"/>
              <a:gd name="T58" fmla="*/ 250 w 1594"/>
              <a:gd name="T59" fmla="*/ 2627 h 2645"/>
              <a:gd name="T60" fmla="*/ 277 w 1594"/>
              <a:gd name="T61" fmla="*/ 2623 h 2645"/>
              <a:gd name="T62" fmla="*/ 290 w 1594"/>
              <a:gd name="T63" fmla="*/ 2587 h 2645"/>
              <a:gd name="T64" fmla="*/ 216 w 1594"/>
              <a:gd name="T65" fmla="*/ 2422 h 2645"/>
              <a:gd name="T66" fmla="*/ 176 w 1594"/>
              <a:gd name="T67" fmla="*/ 1975 h 2645"/>
              <a:gd name="T68" fmla="*/ 203 w 1594"/>
              <a:gd name="T69" fmla="*/ 1633 h 2645"/>
              <a:gd name="T70" fmla="*/ 335 w 1594"/>
              <a:gd name="T71" fmla="*/ 1313 h 2645"/>
              <a:gd name="T72" fmla="*/ 531 w 1594"/>
              <a:gd name="T73" fmla="*/ 1007 h 2645"/>
              <a:gd name="T74" fmla="*/ 828 w 1594"/>
              <a:gd name="T75" fmla="*/ 660 h 2645"/>
              <a:gd name="T76" fmla="*/ 985 w 1594"/>
              <a:gd name="T77" fmla="*/ 537 h 2645"/>
              <a:gd name="T78" fmla="*/ 1171 w 1594"/>
              <a:gd name="T79" fmla="*/ 464 h 2645"/>
              <a:gd name="T80" fmla="*/ 1035 w 1594"/>
              <a:gd name="T81" fmla="*/ 632 h 2645"/>
              <a:gd name="T82" fmla="*/ 1055 w 1594"/>
              <a:gd name="T83" fmla="*/ 669 h 2645"/>
              <a:gd name="T84" fmla="*/ 1077 w 1594"/>
              <a:gd name="T85" fmla="*/ 702 h 2645"/>
              <a:gd name="T86" fmla="*/ 1139 w 1594"/>
              <a:gd name="T87" fmla="*/ 669 h 2645"/>
              <a:gd name="T88" fmla="*/ 1202 w 1594"/>
              <a:gd name="T89" fmla="*/ 649 h 2645"/>
              <a:gd name="T90" fmla="*/ 1279 w 1594"/>
              <a:gd name="T91" fmla="*/ 573 h 2645"/>
              <a:gd name="T92" fmla="*/ 1580 w 1594"/>
              <a:gd name="T93" fmla="*/ 327 h 2645"/>
              <a:gd name="T94" fmla="*/ 1591 w 1594"/>
              <a:gd name="T95" fmla="*/ 290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4" h="2645">
                <a:moveTo>
                  <a:pt x="1573" y="273"/>
                </a:moveTo>
                <a:lnTo>
                  <a:pt x="1568" y="271"/>
                </a:lnTo>
                <a:lnTo>
                  <a:pt x="1563" y="270"/>
                </a:lnTo>
                <a:lnTo>
                  <a:pt x="1569" y="266"/>
                </a:lnTo>
                <a:lnTo>
                  <a:pt x="1577" y="251"/>
                </a:lnTo>
                <a:lnTo>
                  <a:pt x="1576" y="235"/>
                </a:lnTo>
                <a:lnTo>
                  <a:pt x="1567" y="220"/>
                </a:lnTo>
                <a:lnTo>
                  <a:pt x="1558" y="215"/>
                </a:lnTo>
                <a:lnTo>
                  <a:pt x="1548" y="213"/>
                </a:lnTo>
                <a:lnTo>
                  <a:pt x="1539" y="209"/>
                </a:lnTo>
                <a:lnTo>
                  <a:pt x="1537" y="202"/>
                </a:lnTo>
                <a:lnTo>
                  <a:pt x="1528" y="192"/>
                </a:lnTo>
                <a:lnTo>
                  <a:pt x="1515" y="187"/>
                </a:lnTo>
                <a:lnTo>
                  <a:pt x="1501" y="188"/>
                </a:lnTo>
                <a:lnTo>
                  <a:pt x="1494" y="192"/>
                </a:lnTo>
                <a:lnTo>
                  <a:pt x="1345" y="137"/>
                </a:lnTo>
                <a:lnTo>
                  <a:pt x="1196" y="83"/>
                </a:lnTo>
                <a:lnTo>
                  <a:pt x="1145" y="62"/>
                </a:lnTo>
                <a:lnTo>
                  <a:pt x="1095" y="41"/>
                </a:lnTo>
                <a:lnTo>
                  <a:pt x="1087" y="39"/>
                </a:lnTo>
                <a:lnTo>
                  <a:pt x="1079" y="40"/>
                </a:lnTo>
                <a:lnTo>
                  <a:pt x="1029" y="21"/>
                </a:lnTo>
                <a:lnTo>
                  <a:pt x="977" y="3"/>
                </a:lnTo>
                <a:lnTo>
                  <a:pt x="969" y="0"/>
                </a:lnTo>
                <a:lnTo>
                  <a:pt x="956" y="3"/>
                </a:lnTo>
                <a:lnTo>
                  <a:pt x="943" y="18"/>
                </a:lnTo>
                <a:lnTo>
                  <a:pt x="943" y="31"/>
                </a:lnTo>
                <a:lnTo>
                  <a:pt x="937" y="31"/>
                </a:lnTo>
                <a:lnTo>
                  <a:pt x="932" y="30"/>
                </a:lnTo>
                <a:lnTo>
                  <a:pt x="932" y="30"/>
                </a:lnTo>
                <a:lnTo>
                  <a:pt x="932" y="30"/>
                </a:lnTo>
                <a:lnTo>
                  <a:pt x="928" y="30"/>
                </a:lnTo>
                <a:lnTo>
                  <a:pt x="924" y="28"/>
                </a:lnTo>
                <a:lnTo>
                  <a:pt x="916" y="28"/>
                </a:lnTo>
                <a:lnTo>
                  <a:pt x="904" y="35"/>
                </a:lnTo>
                <a:lnTo>
                  <a:pt x="900" y="40"/>
                </a:lnTo>
                <a:lnTo>
                  <a:pt x="899" y="40"/>
                </a:lnTo>
                <a:lnTo>
                  <a:pt x="898" y="40"/>
                </a:lnTo>
                <a:lnTo>
                  <a:pt x="885" y="38"/>
                </a:lnTo>
                <a:lnTo>
                  <a:pt x="867" y="49"/>
                </a:lnTo>
                <a:lnTo>
                  <a:pt x="862" y="70"/>
                </a:lnTo>
                <a:lnTo>
                  <a:pt x="871" y="91"/>
                </a:lnTo>
                <a:lnTo>
                  <a:pt x="882" y="96"/>
                </a:lnTo>
                <a:lnTo>
                  <a:pt x="992" y="135"/>
                </a:lnTo>
                <a:lnTo>
                  <a:pt x="1103" y="172"/>
                </a:lnTo>
                <a:lnTo>
                  <a:pt x="1110" y="180"/>
                </a:lnTo>
                <a:lnTo>
                  <a:pt x="1132" y="190"/>
                </a:lnTo>
                <a:lnTo>
                  <a:pt x="1141" y="193"/>
                </a:lnTo>
                <a:lnTo>
                  <a:pt x="1149" y="189"/>
                </a:lnTo>
                <a:lnTo>
                  <a:pt x="1217" y="213"/>
                </a:lnTo>
                <a:lnTo>
                  <a:pt x="1284" y="236"/>
                </a:lnTo>
                <a:lnTo>
                  <a:pt x="1209" y="255"/>
                </a:lnTo>
                <a:lnTo>
                  <a:pt x="1064" y="308"/>
                </a:lnTo>
                <a:lnTo>
                  <a:pt x="926" y="378"/>
                </a:lnTo>
                <a:lnTo>
                  <a:pt x="797" y="464"/>
                </a:lnTo>
                <a:lnTo>
                  <a:pt x="677" y="562"/>
                </a:lnTo>
                <a:lnTo>
                  <a:pt x="567" y="673"/>
                </a:lnTo>
                <a:lnTo>
                  <a:pt x="469" y="793"/>
                </a:lnTo>
                <a:lnTo>
                  <a:pt x="382" y="923"/>
                </a:lnTo>
                <a:lnTo>
                  <a:pt x="344" y="991"/>
                </a:lnTo>
                <a:lnTo>
                  <a:pt x="308" y="1063"/>
                </a:lnTo>
                <a:lnTo>
                  <a:pt x="246" y="1211"/>
                </a:lnTo>
                <a:lnTo>
                  <a:pt x="220" y="1286"/>
                </a:lnTo>
                <a:lnTo>
                  <a:pt x="181" y="1362"/>
                </a:lnTo>
                <a:lnTo>
                  <a:pt x="112" y="1522"/>
                </a:lnTo>
                <a:lnTo>
                  <a:pt x="58" y="1689"/>
                </a:lnTo>
                <a:lnTo>
                  <a:pt x="20" y="1859"/>
                </a:lnTo>
                <a:lnTo>
                  <a:pt x="0" y="2031"/>
                </a:lnTo>
                <a:lnTo>
                  <a:pt x="1" y="2202"/>
                </a:lnTo>
                <a:lnTo>
                  <a:pt x="18" y="2329"/>
                </a:lnTo>
                <a:lnTo>
                  <a:pt x="36" y="2413"/>
                </a:lnTo>
                <a:lnTo>
                  <a:pt x="61" y="2495"/>
                </a:lnTo>
                <a:lnTo>
                  <a:pt x="93" y="2574"/>
                </a:lnTo>
                <a:lnTo>
                  <a:pt x="111" y="2614"/>
                </a:lnTo>
                <a:lnTo>
                  <a:pt x="115" y="2618"/>
                </a:lnTo>
                <a:lnTo>
                  <a:pt x="124" y="2621"/>
                </a:lnTo>
                <a:lnTo>
                  <a:pt x="134" y="2617"/>
                </a:lnTo>
                <a:lnTo>
                  <a:pt x="138" y="2608"/>
                </a:lnTo>
                <a:lnTo>
                  <a:pt x="137" y="2603"/>
                </a:lnTo>
                <a:lnTo>
                  <a:pt x="116" y="2548"/>
                </a:lnTo>
                <a:lnTo>
                  <a:pt x="83" y="2438"/>
                </a:lnTo>
                <a:lnTo>
                  <a:pt x="70" y="2382"/>
                </a:lnTo>
                <a:lnTo>
                  <a:pt x="94" y="2447"/>
                </a:lnTo>
                <a:lnTo>
                  <a:pt x="143" y="2543"/>
                </a:lnTo>
                <a:lnTo>
                  <a:pt x="185" y="2605"/>
                </a:lnTo>
                <a:lnTo>
                  <a:pt x="208" y="2636"/>
                </a:lnTo>
                <a:lnTo>
                  <a:pt x="213" y="2643"/>
                </a:lnTo>
                <a:lnTo>
                  <a:pt x="228" y="2645"/>
                </a:lnTo>
                <a:lnTo>
                  <a:pt x="241" y="2639"/>
                </a:lnTo>
                <a:lnTo>
                  <a:pt x="250" y="2627"/>
                </a:lnTo>
                <a:lnTo>
                  <a:pt x="251" y="2619"/>
                </a:lnTo>
                <a:lnTo>
                  <a:pt x="260" y="2625"/>
                </a:lnTo>
                <a:lnTo>
                  <a:pt x="277" y="2623"/>
                </a:lnTo>
                <a:lnTo>
                  <a:pt x="290" y="2613"/>
                </a:lnTo>
                <a:lnTo>
                  <a:pt x="294" y="2597"/>
                </a:lnTo>
                <a:lnTo>
                  <a:pt x="290" y="2587"/>
                </a:lnTo>
                <a:lnTo>
                  <a:pt x="268" y="2547"/>
                </a:lnTo>
                <a:lnTo>
                  <a:pt x="232" y="2464"/>
                </a:lnTo>
                <a:lnTo>
                  <a:pt x="216" y="2422"/>
                </a:lnTo>
                <a:lnTo>
                  <a:pt x="202" y="2333"/>
                </a:lnTo>
                <a:lnTo>
                  <a:pt x="184" y="2155"/>
                </a:lnTo>
                <a:lnTo>
                  <a:pt x="176" y="1975"/>
                </a:lnTo>
                <a:lnTo>
                  <a:pt x="181" y="1796"/>
                </a:lnTo>
                <a:lnTo>
                  <a:pt x="189" y="1707"/>
                </a:lnTo>
                <a:lnTo>
                  <a:pt x="203" y="1633"/>
                </a:lnTo>
                <a:lnTo>
                  <a:pt x="223" y="1560"/>
                </a:lnTo>
                <a:lnTo>
                  <a:pt x="255" y="1476"/>
                </a:lnTo>
                <a:lnTo>
                  <a:pt x="335" y="1313"/>
                </a:lnTo>
                <a:lnTo>
                  <a:pt x="381" y="1235"/>
                </a:lnTo>
                <a:lnTo>
                  <a:pt x="429" y="1159"/>
                </a:lnTo>
                <a:lnTo>
                  <a:pt x="531" y="1007"/>
                </a:lnTo>
                <a:lnTo>
                  <a:pt x="644" y="862"/>
                </a:lnTo>
                <a:lnTo>
                  <a:pt x="764" y="724"/>
                </a:lnTo>
                <a:lnTo>
                  <a:pt x="828" y="660"/>
                </a:lnTo>
                <a:lnTo>
                  <a:pt x="869" y="622"/>
                </a:lnTo>
                <a:lnTo>
                  <a:pt x="912" y="586"/>
                </a:lnTo>
                <a:lnTo>
                  <a:pt x="985" y="537"/>
                </a:lnTo>
                <a:lnTo>
                  <a:pt x="1139" y="450"/>
                </a:lnTo>
                <a:lnTo>
                  <a:pt x="1219" y="412"/>
                </a:lnTo>
                <a:lnTo>
                  <a:pt x="1171" y="464"/>
                </a:lnTo>
                <a:lnTo>
                  <a:pt x="1082" y="572"/>
                </a:lnTo>
                <a:lnTo>
                  <a:pt x="1039" y="627"/>
                </a:lnTo>
                <a:lnTo>
                  <a:pt x="1035" y="632"/>
                </a:lnTo>
                <a:lnTo>
                  <a:pt x="1034" y="645"/>
                </a:lnTo>
                <a:lnTo>
                  <a:pt x="1043" y="662"/>
                </a:lnTo>
                <a:lnTo>
                  <a:pt x="1055" y="669"/>
                </a:lnTo>
                <a:lnTo>
                  <a:pt x="1052" y="678"/>
                </a:lnTo>
                <a:lnTo>
                  <a:pt x="1060" y="693"/>
                </a:lnTo>
                <a:lnTo>
                  <a:pt x="1077" y="702"/>
                </a:lnTo>
                <a:lnTo>
                  <a:pt x="1096" y="702"/>
                </a:lnTo>
                <a:lnTo>
                  <a:pt x="1105" y="697"/>
                </a:lnTo>
                <a:lnTo>
                  <a:pt x="1139" y="669"/>
                </a:lnTo>
                <a:lnTo>
                  <a:pt x="1173" y="639"/>
                </a:lnTo>
                <a:lnTo>
                  <a:pt x="1180" y="647"/>
                </a:lnTo>
                <a:lnTo>
                  <a:pt x="1202" y="649"/>
                </a:lnTo>
                <a:lnTo>
                  <a:pt x="1214" y="642"/>
                </a:lnTo>
                <a:lnTo>
                  <a:pt x="1248" y="608"/>
                </a:lnTo>
                <a:lnTo>
                  <a:pt x="1279" y="573"/>
                </a:lnTo>
                <a:lnTo>
                  <a:pt x="1349" y="505"/>
                </a:lnTo>
                <a:lnTo>
                  <a:pt x="1499" y="382"/>
                </a:lnTo>
                <a:lnTo>
                  <a:pt x="1580" y="327"/>
                </a:lnTo>
                <a:lnTo>
                  <a:pt x="1587" y="321"/>
                </a:lnTo>
                <a:lnTo>
                  <a:pt x="1594" y="306"/>
                </a:lnTo>
                <a:lnTo>
                  <a:pt x="1591" y="290"/>
                </a:lnTo>
                <a:lnTo>
                  <a:pt x="1581" y="277"/>
                </a:lnTo>
                <a:lnTo>
                  <a:pt x="1573" y="273"/>
                </a:ln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43">
            <a:extLst>
              <a:ext uri="{FF2B5EF4-FFF2-40B4-BE49-F238E27FC236}">
                <a16:creationId xmlns:a16="http://schemas.microsoft.com/office/drawing/2014/main" id="{E10A1D02-79FF-42CA-BD41-55BF8BD245D5}"/>
              </a:ext>
            </a:extLst>
          </p:cNvPr>
          <p:cNvSpPr>
            <a:spLocks/>
          </p:cNvSpPr>
          <p:nvPr/>
        </p:nvSpPr>
        <p:spPr bwMode="auto">
          <a:xfrm rot="15979572" flipH="1">
            <a:off x="9299255" y="5033680"/>
            <a:ext cx="446295" cy="661792"/>
          </a:xfrm>
          <a:custGeom>
            <a:avLst/>
            <a:gdLst>
              <a:gd name="T0" fmla="*/ 1563 w 1594"/>
              <a:gd name="T1" fmla="*/ 270 h 2645"/>
              <a:gd name="T2" fmla="*/ 1576 w 1594"/>
              <a:gd name="T3" fmla="*/ 235 h 2645"/>
              <a:gd name="T4" fmla="*/ 1548 w 1594"/>
              <a:gd name="T5" fmla="*/ 213 h 2645"/>
              <a:gd name="T6" fmla="*/ 1528 w 1594"/>
              <a:gd name="T7" fmla="*/ 192 h 2645"/>
              <a:gd name="T8" fmla="*/ 1494 w 1594"/>
              <a:gd name="T9" fmla="*/ 192 h 2645"/>
              <a:gd name="T10" fmla="*/ 1145 w 1594"/>
              <a:gd name="T11" fmla="*/ 62 h 2645"/>
              <a:gd name="T12" fmla="*/ 1079 w 1594"/>
              <a:gd name="T13" fmla="*/ 40 h 2645"/>
              <a:gd name="T14" fmla="*/ 969 w 1594"/>
              <a:gd name="T15" fmla="*/ 0 h 2645"/>
              <a:gd name="T16" fmla="*/ 943 w 1594"/>
              <a:gd name="T17" fmla="*/ 31 h 2645"/>
              <a:gd name="T18" fmla="*/ 932 w 1594"/>
              <a:gd name="T19" fmla="*/ 30 h 2645"/>
              <a:gd name="T20" fmla="*/ 924 w 1594"/>
              <a:gd name="T21" fmla="*/ 28 h 2645"/>
              <a:gd name="T22" fmla="*/ 900 w 1594"/>
              <a:gd name="T23" fmla="*/ 40 h 2645"/>
              <a:gd name="T24" fmla="*/ 885 w 1594"/>
              <a:gd name="T25" fmla="*/ 38 h 2645"/>
              <a:gd name="T26" fmla="*/ 871 w 1594"/>
              <a:gd name="T27" fmla="*/ 91 h 2645"/>
              <a:gd name="T28" fmla="*/ 1103 w 1594"/>
              <a:gd name="T29" fmla="*/ 172 h 2645"/>
              <a:gd name="T30" fmla="*/ 1141 w 1594"/>
              <a:gd name="T31" fmla="*/ 193 h 2645"/>
              <a:gd name="T32" fmla="*/ 1284 w 1594"/>
              <a:gd name="T33" fmla="*/ 236 h 2645"/>
              <a:gd name="T34" fmla="*/ 926 w 1594"/>
              <a:gd name="T35" fmla="*/ 378 h 2645"/>
              <a:gd name="T36" fmla="*/ 567 w 1594"/>
              <a:gd name="T37" fmla="*/ 673 h 2645"/>
              <a:gd name="T38" fmla="*/ 344 w 1594"/>
              <a:gd name="T39" fmla="*/ 991 h 2645"/>
              <a:gd name="T40" fmla="*/ 220 w 1594"/>
              <a:gd name="T41" fmla="*/ 1286 h 2645"/>
              <a:gd name="T42" fmla="*/ 58 w 1594"/>
              <a:gd name="T43" fmla="*/ 1689 h 2645"/>
              <a:gd name="T44" fmla="*/ 1 w 1594"/>
              <a:gd name="T45" fmla="*/ 2202 h 2645"/>
              <a:gd name="T46" fmla="*/ 61 w 1594"/>
              <a:gd name="T47" fmla="*/ 2495 h 2645"/>
              <a:gd name="T48" fmla="*/ 115 w 1594"/>
              <a:gd name="T49" fmla="*/ 2618 h 2645"/>
              <a:gd name="T50" fmla="*/ 138 w 1594"/>
              <a:gd name="T51" fmla="*/ 2608 h 2645"/>
              <a:gd name="T52" fmla="*/ 83 w 1594"/>
              <a:gd name="T53" fmla="*/ 2438 h 2645"/>
              <a:gd name="T54" fmla="*/ 143 w 1594"/>
              <a:gd name="T55" fmla="*/ 2543 h 2645"/>
              <a:gd name="T56" fmla="*/ 213 w 1594"/>
              <a:gd name="T57" fmla="*/ 2643 h 2645"/>
              <a:gd name="T58" fmla="*/ 250 w 1594"/>
              <a:gd name="T59" fmla="*/ 2627 h 2645"/>
              <a:gd name="T60" fmla="*/ 277 w 1594"/>
              <a:gd name="T61" fmla="*/ 2623 h 2645"/>
              <a:gd name="T62" fmla="*/ 290 w 1594"/>
              <a:gd name="T63" fmla="*/ 2587 h 2645"/>
              <a:gd name="T64" fmla="*/ 216 w 1594"/>
              <a:gd name="T65" fmla="*/ 2422 h 2645"/>
              <a:gd name="T66" fmla="*/ 176 w 1594"/>
              <a:gd name="T67" fmla="*/ 1975 h 2645"/>
              <a:gd name="T68" fmla="*/ 203 w 1594"/>
              <a:gd name="T69" fmla="*/ 1633 h 2645"/>
              <a:gd name="T70" fmla="*/ 335 w 1594"/>
              <a:gd name="T71" fmla="*/ 1313 h 2645"/>
              <a:gd name="T72" fmla="*/ 531 w 1594"/>
              <a:gd name="T73" fmla="*/ 1007 h 2645"/>
              <a:gd name="T74" fmla="*/ 828 w 1594"/>
              <a:gd name="T75" fmla="*/ 660 h 2645"/>
              <a:gd name="T76" fmla="*/ 985 w 1594"/>
              <a:gd name="T77" fmla="*/ 537 h 2645"/>
              <a:gd name="T78" fmla="*/ 1171 w 1594"/>
              <a:gd name="T79" fmla="*/ 464 h 2645"/>
              <a:gd name="T80" fmla="*/ 1035 w 1594"/>
              <a:gd name="T81" fmla="*/ 632 h 2645"/>
              <a:gd name="T82" fmla="*/ 1055 w 1594"/>
              <a:gd name="T83" fmla="*/ 669 h 2645"/>
              <a:gd name="T84" fmla="*/ 1077 w 1594"/>
              <a:gd name="T85" fmla="*/ 702 h 2645"/>
              <a:gd name="T86" fmla="*/ 1139 w 1594"/>
              <a:gd name="T87" fmla="*/ 669 h 2645"/>
              <a:gd name="T88" fmla="*/ 1202 w 1594"/>
              <a:gd name="T89" fmla="*/ 649 h 2645"/>
              <a:gd name="T90" fmla="*/ 1279 w 1594"/>
              <a:gd name="T91" fmla="*/ 573 h 2645"/>
              <a:gd name="T92" fmla="*/ 1580 w 1594"/>
              <a:gd name="T93" fmla="*/ 327 h 2645"/>
              <a:gd name="T94" fmla="*/ 1591 w 1594"/>
              <a:gd name="T95" fmla="*/ 290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4" h="2645">
                <a:moveTo>
                  <a:pt x="1573" y="273"/>
                </a:moveTo>
                <a:lnTo>
                  <a:pt x="1568" y="271"/>
                </a:lnTo>
                <a:lnTo>
                  <a:pt x="1563" y="270"/>
                </a:lnTo>
                <a:lnTo>
                  <a:pt x="1569" y="266"/>
                </a:lnTo>
                <a:lnTo>
                  <a:pt x="1577" y="251"/>
                </a:lnTo>
                <a:lnTo>
                  <a:pt x="1576" y="235"/>
                </a:lnTo>
                <a:lnTo>
                  <a:pt x="1567" y="220"/>
                </a:lnTo>
                <a:lnTo>
                  <a:pt x="1558" y="215"/>
                </a:lnTo>
                <a:lnTo>
                  <a:pt x="1548" y="213"/>
                </a:lnTo>
                <a:lnTo>
                  <a:pt x="1539" y="209"/>
                </a:lnTo>
                <a:lnTo>
                  <a:pt x="1537" y="202"/>
                </a:lnTo>
                <a:lnTo>
                  <a:pt x="1528" y="192"/>
                </a:lnTo>
                <a:lnTo>
                  <a:pt x="1515" y="187"/>
                </a:lnTo>
                <a:lnTo>
                  <a:pt x="1501" y="188"/>
                </a:lnTo>
                <a:lnTo>
                  <a:pt x="1494" y="192"/>
                </a:lnTo>
                <a:lnTo>
                  <a:pt x="1345" y="137"/>
                </a:lnTo>
                <a:lnTo>
                  <a:pt x="1196" y="83"/>
                </a:lnTo>
                <a:lnTo>
                  <a:pt x="1145" y="62"/>
                </a:lnTo>
                <a:lnTo>
                  <a:pt x="1095" y="41"/>
                </a:lnTo>
                <a:lnTo>
                  <a:pt x="1087" y="39"/>
                </a:lnTo>
                <a:lnTo>
                  <a:pt x="1079" y="40"/>
                </a:lnTo>
                <a:lnTo>
                  <a:pt x="1029" y="21"/>
                </a:lnTo>
                <a:lnTo>
                  <a:pt x="977" y="3"/>
                </a:lnTo>
                <a:lnTo>
                  <a:pt x="969" y="0"/>
                </a:lnTo>
                <a:lnTo>
                  <a:pt x="956" y="3"/>
                </a:lnTo>
                <a:lnTo>
                  <a:pt x="943" y="18"/>
                </a:lnTo>
                <a:lnTo>
                  <a:pt x="943" y="31"/>
                </a:lnTo>
                <a:lnTo>
                  <a:pt x="937" y="31"/>
                </a:lnTo>
                <a:lnTo>
                  <a:pt x="932" y="30"/>
                </a:lnTo>
                <a:lnTo>
                  <a:pt x="932" y="30"/>
                </a:lnTo>
                <a:lnTo>
                  <a:pt x="932" y="30"/>
                </a:lnTo>
                <a:lnTo>
                  <a:pt x="928" y="30"/>
                </a:lnTo>
                <a:lnTo>
                  <a:pt x="924" y="28"/>
                </a:lnTo>
                <a:lnTo>
                  <a:pt x="916" y="28"/>
                </a:lnTo>
                <a:lnTo>
                  <a:pt x="904" y="35"/>
                </a:lnTo>
                <a:lnTo>
                  <a:pt x="900" y="40"/>
                </a:lnTo>
                <a:lnTo>
                  <a:pt x="899" y="40"/>
                </a:lnTo>
                <a:lnTo>
                  <a:pt x="898" y="40"/>
                </a:lnTo>
                <a:lnTo>
                  <a:pt x="885" y="38"/>
                </a:lnTo>
                <a:lnTo>
                  <a:pt x="867" y="49"/>
                </a:lnTo>
                <a:lnTo>
                  <a:pt x="862" y="70"/>
                </a:lnTo>
                <a:lnTo>
                  <a:pt x="871" y="91"/>
                </a:lnTo>
                <a:lnTo>
                  <a:pt x="882" y="96"/>
                </a:lnTo>
                <a:lnTo>
                  <a:pt x="992" y="135"/>
                </a:lnTo>
                <a:lnTo>
                  <a:pt x="1103" y="172"/>
                </a:lnTo>
                <a:lnTo>
                  <a:pt x="1110" y="180"/>
                </a:lnTo>
                <a:lnTo>
                  <a:pt x="1132" y="190"/>
                </a:lnTo>
                <a:lnTo>
                  <a:pt x="1141" y="193"/>
                </a:lnTo>
                <a:lnTo>
                  <a:pt x="1149" y="189"/>
                </a:lnTo>
                <a:lnTo>
                  <a:pt x="1217" y="213"/>
                </a:lnTo>
                <a:lnTo>
                  <a:pt x="1284" y="236"/>
                </a:lnTo>
                <a:lnTo>
                  <a:pt x="1209" y="255"/>
                </a:lnTo>
                <a:lnTo>
                  <a:pt x="1064" y="308"/>
                </a:lnTo>
                <a:lnTo>
                  <a:pt x="926" y="378"/>
                </a:lnTo>
                <a:lnTo>
                  <a:pt x="797" y="464"/>
                </a:lnTo>
                <a:lnTo>
                  <a:pt x="677" y="562"/>
                </a:lnTo>
                <a:lnTo>
                  <a:pt x="567" y="673"/>
                </a:lnTo>
                <a:lnTo>
                  <a:pt x="469" y="793"/>
                </a:lnTo>
                <a:lnTo>
                  <a:pt x="382" y="923"/>
                </a:lnTo>
                <a:lnTo>
                  <a:pt x="344" y="991"/>
                </a:lnTo>
                <a:lnTo>
                  <a:pt x="308" y="1063"/>
                </a:lnTo>
                <a:lnTo>
                  <a:pt x="246" y="1211"/>
                </a:lnTo>
                <a:lnTo>
                  <a:pt x="220" y="1286"/>
                </a:lnTo>
                <a:lnTo>
                  <a:pt x="181" y="1362"/>
                </a:lnTo>
                <a:lnTo>
                  <a:pt x="112" y="1522"/>
                </a:lnTo>
                <a:lnTo>
                  <a:pt x="58" y="1689"/>
                </a:lnTo>
                <a:lnTo>
                  <a:pt x="20" y="1859"/>
                </a:lnTo>
                <a:lnTo>
                  <a:pt x="0" y="2031"/>
                </a:lnTo>
                <a:lnTo>
                  <a:pt x="1" y="2202"/>
                </a:lnTo>
                <a:lnTo>
                  <a:pt x="18" y="2329"/>
                </a:lnTo>
                <a:lnTo>
                  <a:pt x="36" y="2413"/>
                </a:lnTo>
                <a:lnTo>
                  <a:pt x="61" y="2495"/>
                </a:lnTo>
                <a:lnTo>
                  <a:pt x="93" y="2574"/>
                </a:lnTo>
                <a:lnTo>
                  <a:pt x="111" y="2614"/>
                </a:lnTo>
                <a:lnTo>
                  <a:pt x="115" y="2618"/>
                </a:lnTo>
                <a:lnTo>
                  <a:pt x="124" y="2621"/>
                </a:lnTo>
                <a:lnTo>
                  <a:pt x="134" y="2617"/>
                </a:lnTo>
                <a:lnTo>
                  <a:pt x="138" y="2608"/>
                </a:lnTo>
                <a:lnTo>
                  <a:pt x="137" y="2603"/>
                </a:lnTo>
                <a:lnTo>
                  <a:pt x="116" y="2548"/>
                </a:lnTo>
                <a:lnTo>
                  <a:pt x="83" y="2438"/>
                </a:lnTo>
                <a:lnTo>
                  <a:pt x="70" y="2382"/>
                </a:lnTo>
                <a:lnTo>
                  <a:pt x="94" y="2447"/>
                </a:lnTo>
                <a:lnTo>
                  <a:pt x="143" y="2543"/>
                </a:lnTo>
                <a:lnTo>
                  <a:pt x="185" y="2605"/>
                </a:lnTo>
                <a:lnTo>
                  <a:pt x="208" y="2636"/>
                </a:lnTo>
                <a:lnTo>
                  <a:pt x="213" y="2643"/>
                </a:lnTo>
                <a:lnTo>
                  <a:pt x="228" y="2645"/>
                </a:lnTo>
                <a:lnTo>
                  <a:pt x="241" y="2639"/>
                </a:lnTo>
                <a:lnTo>
                  <a:pt x="250" y="2627"/>
                </a:lnTo>
                <a:lnTo>
                  <a:pt x="251" y="2619"/>
                </a:lnTo>
                <a:lnTo>
                  <a:pt x="260" y="2625"/>
                </a:lnTo>
                <a:lnTo>
                  <a:pt x="277" y="2623"/>
                </a:lnTo>
                <a:lnTo>
                  <a:pt x="290" y="2613"/>
                </a:lnTo>
                <a:lnTo>
                  <a:pt x="294" y="2597"/>
                </a:lnTo>
                <a:lnTo>
                  <a:pt x="290" y="2587"/>
                </a:lnTo>
                <a:lnTo>
                  <a:pt x="268" y="2547"/>
                </a:lnTo>
                <a:lnTo>
                  <a:pt x="232" y="2464"/>
                </a:lnTo>
                <a:lnTo>
                  <a:pt x="216" y="2422"/>
                </a:lnTo>
                <a:lnTo>
                  <a:pt x="202" y="2333"/>
                </a:lnTo>
                <a:lnTo>
                  <a:pt x="184" y="2155"/>
                </a:lnTo>
                <a:lnTo>
                  <a:pt x="176" y="1975"/>
                </a:lnTo>
                <a:lnTo>
                  <a:pt x="181" y="1796"/>
                </a:lnTo>
                <a:lnTo>
                  <a:pt x="189" y="1707"/>
                </a:lnTo>
                <a:lnTo>
                  <a:pt x="203" y="1633"/>
                </a:lnTo>
                <a:lnTo>
                  <a:pt x="223" y="1560"/>
                </a:lnTo>
                <a:lnTo>
                  <a:pt x="255" y="1476"/>
                </a:lnTo>
                <a:lnTo>
                  <a:pt x="335" y="1313"/>
                </a:lnTo>
                <a:lnTo>
                  <a:pt x="381" y="1235"/>
                </a:lnTo>
                <a:lnTo>
                  <a:pt x="429" y="1159"/>
                </a:lnTo>
                <a:lnTo>
                  <a:pt x="531" y="1007"/>
                </a:lnTo>
                <a:lnTo>
                  <a:pt x="644" y="862"/>
                </a:lnTo>
                <a:lnTo>
                  <a:pt x="764" y="724"/>
                </a:lnTo>
                <a:lnTo>
                  <a:pt x="828" y="660"/>
                </a:lnTo>
                <a:lnTo>
                  <a:pt x="869" y="622"/>
                </a:lnTo>
                <a:lnTo>
                  <a:pt x="912" y="586"/>
                </a:lnTo>
                <a:lnTo>
                  <a:pt x="985" y="537"/>
                </a:lnTo>
                <a:lnTo>
                  <a:pt x="1139" y="450"/>
                </a:lnTo>
                <a:lnTo>
                  <a:pt x="1219" y="412"/>
                </a:lnTo>
                <a:lnTo>
                  <a:pt x="1171" y="464"/>
                </a:lnTo>
                <a:lnTo>
                  <a:pt x="1082" y="572"/>
                </a:lnTo>
                <a:lnTo>
                  <a:pt x="1039" y="627"/>
                </a:lnTo>
                <a:lnTo>
                  <a:pt x="1035" y="632"/>
                </a:lnTo>
                <a:lnTo>
                  <a:pt x="1034" y="645"/>
                </a:lnTo>
                <a:lnTo>
                  <a:pt x="1043" y="662"/>
                </a:lnTo>
                <a:lnTo>
                  <a:pt x="1055" y="669"/>
                </a:lnTo>
                <a:lnTo>
                  <a:pt x="1052" y="678"/>
                </a:lnTo>
                <a:lnTo>
                  <a:pt x="1060" y="693"/>
                </a:lnTo>
                <a:lnTo>
                  <a:pt x="1077" y="702"/>
                </a:lnTo>
                <a:lnTo>
                  <a:pt x="1096" y="702"/>
                </a:lnTo>
                <a:lnTo>
                  <a:pt x="1105" y="697"/>
                </a:lnTo>
                <a:lnTo>
                  <a:pt x="1139" y="669"/>
                </a:lnTo>
                <a:lnTo>
                  <a:pt x="1173" y="639"/>
                </a:lnTo>
                <a:lnTo>
                  <a:pt x="1180" y="647"/>
                </a:lnTo>
                <a:lnTo>
                  <a:pt x="1202" y="649"/>
                </a:lnTo>
                <a:lnTo>
                  <a:pt x="1214" y="642"/>
                </a:lnTo>
                <a:lnTo>
                  <a:pt x="1248" y="608"/>
                </a:lnTo>
                <a:lnTo>
                  <a:pt x="1279" y="573"/>
                </a:lnTo>
                <a:lnTo>
                  <a:pt x="1349" y="505"/>
                </a:lnTo>
                <a:lnTo>
                  <a:pt x="1499" y="382"/>
                </a:lnTo>
                <a:lnTo>
                  <a:pt x="1580" y="327"/>
                </a:lnTo>
                <a:lnTo>
                  <a:pt x="1587" y="321"/>
                </a:lnTo>
                <a:lnTo>
                  <a:pt x="1594" y="306"/>
                </a:lnTo>
                <a:lnTo>
                  <a:pt x="1591" y="290"/>
                </a:lnTo>
                <a:lnTo>
                  <a:pt x="1581" y="277"/>
                </a:lnTo>
                <a:lnTo>
                  <a:pt x="1573" y="273"/>
                </a:ln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43">
            <a:extLst>
              <a:ext uri="{FF2B5EF4-FFF2-40B4-BE49-F238E27FC236}">
                <a16:creationId xmlns:a16="http://schemas.microsoft.com/office/drawing/2014/main" id="{E10A1D02-79FF-42CA-BD41-55BF8BD245D5}"/>
              </a:ext>
            </a:extLst>
          </p:cNvPr>
          <p:cNvSpPr>
            <a:spLocks/>
          </p:cNvSpPr>
          <p:nvPr/>
        </p:nvSpPr>
        <p:spPr bwMode="auto">
          <a:xfrm rot="15979572" flipH="1">
            <a:off x="7259612" y="4510685"/>
            <a:ext cx="446295" cy="661792"/>
          </a:xfrm>
          <a:custGeom>
            <a:avLst/>
            <a:gdLst>
              <a:gd name="T0" fmla="*/ 1563 w 1594"/>
              <a:gd name="T1" fmla="*/ 270 h 2645"/>
              <a:gd name="T2" fmla="*/ 1576 w 1594"/>
              <a:gd name="T3" fmla="*/ 235 h 2645"/>
              <a:gd name="T4" fmla="*/ 1548 w 1594"/>
              <a:gd name="T5" fmla="*/ 213 h 2645"/>
              <a:gd name="T6" fmla="*/ 1528 w 1594"/>
              <a:gd name="T7" fmla="*/ 192 h 2645"/>
              <a:gd name="T8" fmla="*/ 1494 w 1594"/>
              <a:gd name="T9" fmla="*/ 192 h 2645"/>
              <a:gd name="T10" fmla="*/ 1145 w 1594"/>
              <a:gd name="T11" fmla="*/ 62 h 2645"/>
              <a:gd name="T12" fmla="*/ 1079 w 1594"/>
              <a:gd name="T13" fmla="*/ 40 h 2645"/>
              <a:gd name="T14" fmla="*/ 969 w 1594"/>
              <a:gd name="T15" fmla="*/ 0 h 2645"/>
              <a:gd name="T16" fmla="*/ 943 w 1594"/>
              <a:gd name="T17" fmla="*/ 31 h 2645"/>
              <a:gd name="T18" fmla="*/ 932 w 1594"/>
              <a:gd name="T19" fmla="*/ 30 h 2645"/>
              <a:gd name="T20" fmla="*/ 924 w 1594"/>
              <a:gd name="T21" fmla="*/ 28 h 2645"/>
              <a:gd name="T22" fmla="*/ 900 w 1594"/>
              <a:gd name="T23" fmla="*/ 40 h 2645"/>
              <a:gd name="T24" fmla="*/ 885 w 1594"/>
              <a:gd name="T25" fmla="*/ 38 h 2645"/>
              <a:gd name="T26" fmla="*/ 871 w 1594"/>
              <a:gd name="T27" fmla="*/ 91 h 2645"/>
              <a:gd name="T28" fmla="*/ 1103 w 1594"/>
              <a:gd name="T29" fmla="*/ 172 h 2645"/>
              <a:gd name="T30" fmla="*/ 1141 w 1594"/>
              <a:gd name="T31" fmla="*/ 193 h 2645"/>
              <a:gd name="T32" fmla="*/ 1284 w 1594"/>
              <a:gd name="T33" fmla="*/ 236 h 2645"/>
              <a:gd name="T34" fmla="*/ 926 w 1594"/>
              <a:gd name="T35" fmla="*/ 378 h 2645"/>
              <a:gd name="T36" fmla="*/ 567 w 1594"/>
              <a:gd name="T37" fmla="*/ 673 h 2645"/>
              <a:gd name="T38" fmla="*/ 344 w 1594"/>
              <a:gd name="T39" fmla="*/ 991 h 2645"/>
              <a:gd name="T40" fmla="*/ 220 w 1594"/>
              <a:gd name="T41" fmla="*/ 1286 h 2645"/>
              <a:gd name="T42" fmla="*/ 58 w 1594"/>
              <a:gd name="T43" fmla="*/ 1689 h 2645"/>
              <a:gd name="T44" fmla="*/ 1 w 1594"/>
              <a:gd name="T45" fmla="*/ 2202 h 2645"/>
              <a:gd name="T46" fmla="*/ 61 w 1594"/>
              <a:gd name="T47" fmla="*/ 2495 h 2645"/>
              <a:gd name="T48" fmla="*/ 115 w 1594"/>
              <a:gd name="T49" fmla="*/ 2618 h 2645"/>
              <a:gd name="T50" fmla="*/ 138 w 1594"/>
              <a:gd name="T51" fmla="*/ 2608 h 2645"/>
              <a:gd name="T52" fmla="*/ 83 w 1594"/>
              <a:gd name="T53" fmla="*/ 2438 h 2645"/>
              <a:gd name="T54" fmla="*/ 143 w 1594"/>
              <a:gd name="T55" fmla="*/ 2543 h 2645"/>
              <a:gd name="T56" fmla="*/ 213 w 1594"/>
              <a:gd name="T57" fmla="*/ 2643 h 2645"/>
              <a:gd name="T58" fmla="*/ 250 w 1594"/>
              <a:gd name="T59" fmla="*/ 2627 h 2645"/>
              <a:gd name="T60" fmla="*/ 277 w 1594"/>
              <a:gd name="T61" fmla="*/ 2623 h 2645"/>
              <a:gd name="T62" fmla="*/ 290 w 1594"/>
              <a:gd name="T63" fmla="*/ 2587 h 2645"/>
              <a:gd name="T64" fmla="*/ 216 w 1594"/>
              <a:gd name="T65" fmla="*/ 2422 h 2645"/>
              <a:gd name="T66" fmla="*/ 176 w 1594"/>
              <a:gd name="T67" fmla="*/ 1975 h 2645"/>
              <a:gd name="T68" fmla="*/ 203 w 1594"/>
              <a:gd name="T69" fmla="*/ 1633 h 2645"/>
              <a:gd name="T70" fmla="*/ 335 w 1594"/>
              <a:gd name="T71" fmla="*/ 1313 h 2645"/>
              <a:gd name="T72" fmla="*/ 531 w 1594"/>
              <a:gd name="T73" fmla="*/ 1007 h 2645"/>
              <a:gd name="T74" fmla="*/ 828 w 1594"/>
              <a:gd name="T75" fmla="*/ 660 h 2645"/>
              <a:gd name="T76" fmla="*/ 985 w 1594"/>
              <a:gd name="T77" fmla="*/ 537 h 2645"/>
              <a:gd name="T78" fmla="*/ 1171 w 1594"/>
              <a:gd name="T79" fmla="*/ 464 h 2645"/>
              <a:gd name="T80" fmla="*/ 1035 w 1594"/>
              <a:gd name="T81" fmla="*/ 632 h 2645"/>
              <a:gd name="T82" fmla="*/ 1055 w 1594"/>
              <a:gd name="T83" fmla="*/ 669 h 2645"/>
              <a:gd name="T84" fmla="*/ 1077 w 1594"/>
              <a:gd name="T85" fmla="*/ 702 h 2645"/>
              <a:gd name="T86" fmla="*/ 1139 w 1594"/>
              <a:gd name="T87" fmla="*/ 669 h 2645"/>
              <a:gd name="T88" fmla="*/ 1202 w 1594"/>
              <a:gd name="T89" fmla="*/ 649 h 2645"/>
              <a:gd name="T90" fmla="*/ 1279 w 1594"/>
              <a:gd name="T91" fmla="*/ 573 h 2645"/>
              <a:gd name="T92" fmla="*/ 1580 w 1594"/>
              <a:gd name="T93" fmla="*/ 327 h 2645"/>
              <a:gd name="T94" fmla="*/ 1591 w 1594"/>
              <a:gd name="T95" fmla="*/ 290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4" h="2645">
                <a:moveTo>
                  <a:pt x="1573" y="273"/>
                </a:moveTo>
                <a:lnTo>
                  <a:pt x="1568" y="271"/>
                </a:lnTo>
                <a:lnTo>
                  <a:pt x="1563" y="270"/>
                </a:lnTo>
                <a:lnTo>
                  <a:pt x="1569" y="266"/>
                </a:lnTo>
                <a:lnTo>
                  <a:pt x="1577" y="251"/>
                </a:lnTo>
                <a:lnTo>
                  <a:pt x="1576" y="235"/>
                </a:lnTo>
                <a:lnTo>
                  <a:pt x="1567" y="220"/>
                </a:lnTo>
                <a:lnTo>
                  <a:pt x="1558" y="215"/>
                </a:lnTo>
                <a:lnTo>
                  <a:pt x="1548" y="213"/>
                </a:lnTo>
                <a:lnTo>
                  <a:pt x="1539" y="209"/>
                </a:lnTo>
                <a:lnTo>
                  <a:pt x="1537" y="202"/>
                </a:lnTo>
                <a:lnTo>
                  <a:pt x="1528" y="192"/>
                </a:lnTo>
                <a:lnTo>
                  <a:pt x="1515" y="187"/>
                </a:lnTo>
                <a:lnTo>
                  <a:pt x="1501" y="188"/>
                </a:lnTo>
                <a:lnTo>
                  <a:pt x="1494" y="192"/>
                </a:lnTo>
                <a:lnTo>
                  <a:pt x="1345" y="137"/>
                </a:lnTo>
                <a:lnTo>
                  <a:pt x="1196" y="83"/>
                </a:lnTo>
                <a:lnTo>
                  <a:pt x="1145" y="62"/>
                </a:lnTo>
                <a:lnTo>
                  <a:pt x="1095" y="41"/>
                </a:lnTo>
                <a:lnTo>
                  <a:pt x="1087" y="39"/>
                </a:lnTo>
                <a:lnTo>
                  <a:pt x="1079" y="40"/>
                </a:lnTo>
                <a:lnTo>
                  <a:pt x="1029" y="21"/>
                </a:lnTo>
                <a:lnTo>
                  <a:pt x="977" y="3"/>
                </a:lnTo>
                <a:lnTo>
                  <a:pt x="969" y="0"/>
                </a:lnTo>
                <a:lnTo>
                  <a:pt x="956" y="3"/>
                </a:lnTo>
                <a:lnTo>
                  <a:pt x="943" y="18"/>
                </a:lnTo>
                <a:lnTo>
                  <a:pt x="943" y="31"/>
                </a:lnTo>
                <a:lnTo>
                  <a:pt x="937" y="31"/>
                </a:lnTo>
                <a:lnTo>
                  <a:pt x="932" y="30"/>
                </a:lnTo>
                <a:lnTo>
                  <a:pt x="932" y="30"/>
                </a:lnTo>
                <a:lnTo>
                  <a:pt x="932" y="30"/>
                </a:lnTo>
                <a:lnTo>
                  <a:pt x="928" y="30"/>
                </a:lnTo>
                <a:lnTo>
                  <a:pt x="924" y="28"/>
                </a:lnTo>
                <a:lnTo>
                  <a:pt x="916" y="28"/>
                </a:lnTo>
                <a:lnTo>
                  <a:pt x="904" y="35"/>
                </a:lnTo>
                <a:lnTo>
                  <a:pt x="900" y="40"/>
                </a:lnTo>
                <a:lnTo>
                  <a:pt x="899" y="40"/>
                </a:lnTo>
                <a:lnTo>
                  <a:pt x="898" y="40"/>
                </a:lnTo>
                <a:lnTo>
                  <a:pt x="885" y="38"/>
                </a:lnTo>
                <a:lnTo>
                  <a:pt x="867" y="49"/>
                </a:lnTo>
                <a:lnTo>
                  <a:pt x="862" y="70"/>
                </a:lnTo>
                <a:lnTo>
                  <a:pt x="871" y="91"/>
                </a:lnTo>
                <a:lnTo>
                  <a:pt x="882" y="96"/>
                </a:lnTo>
                <a:lnTo>
                  <a:pt x="992" y="135"/>
                </a:lnTo>
                <a:lnTo>
                  <a:pt x="1103" y="172"/>
                </a:lnTo>
                <a:lnTo>
                  <a:pt x="1110" y="180"/>
                </a:lnTo>
                <a:lnTo>
                  <a:pt x="1132" y="190"/>
                </a:lnTo>
                <a:lnTo>
                  <a:pt x="1141" y="193"/>
                </a:lnTo>
                <a:lnTo>
                  <a:pt x="1149" y="189"/>
                </a:lnTo>
                <a:lnTo>
                  <a:pt x="1217" y="213"/>
                </a:lnTo>
                <a:lnTo>
                  <a:pt x="1284" y="236"/>
                </a:lnTo>
                <a:lnTo>
                  <a:pt x="1209" y="255"/>
                </a:lnTo>
                <a:lnTo>
                  <a:pt x="1064" y="308"/>
                </a:lnTo>
                <a:lnTo>
                  <a:pt x="926" y="378"/>
                </a:lnTo>
                <a:lnTo>
                  <a:pt x="797" y="464"/>
                </a:lnTo>
                <a:lnTo>
                  <a:pt x="677" y="562"/>
                </a:lnTo>
                <a:lnTo>
                  <a:pt x="567" y="673"/>
                </a:lnTo>
                <a:lnTo>
                  <a:pt x="469" y="793"/>
                </a:lnTo>
                <a:lnTo>
                  <a:pt x="382" y="923"/>
                </a:lnTo>
                <a:lnTo>
                  <a:pt x="344" y="991"/>
                </a:lnTo>
                <a:lnTo>
                  <a:pt x="308" y="1063"/>
                </a:lnTo>
                <a:lnTo>
                  <a:pt x="246" y="1211"/>
                </a:lnTo>
                <a:lnTo>
                  <a:pt x="220" y="1286"/>
                </a:lnTo>
                <a:lnTo>
                  <a:pt x="181" y="1362"/>
                </a:lnTo>
                <a:lnTo>
                  <a:pt x="112" y="1522"/>
                </a:lnTo>
                <a:lnTo>
                  <a:pt x="58" y="1689"/>
                </a:lnTo>
                <a:lnTo>
                  <a:pt x="20" y="1859"/>
                </a:lnTo>
                <a:lnTo>
                  <a:pt x="0" y="2031"/>
                </a:lnTo>
                <a:lnTo>
                  <a:pt x="1" y="2202"/>
                </a:lnTo>
                <a:lnTo>
                  <a:pt x="18" y="2329"/>
                </a:lnTo>
                <a:lnTo>
                  <a:pt x="36" y="2413"/>
                </a:lnTo>
                <a:lnTo>
                  <a:pt x="61" y="2495"/>
                </a:lnTo>
                <a:lnTo>
                  <a:pt x="93" y="2574"/>
                </a:lnTo>
                <a:lnTo>
                  <a:pt x="111" y="2614"/>
                </a:lnTo>
                <a:lnTo>
                  <a:pt x="115" y="2618"/>
                </a:lnTo>
                <a:lnTo>
                  <a:pt x="124" y="2621"/>
                </a:lnTo>
                <a:lnTo>
                  <a:pt x="134" y="2617"/>
                </a:lnTo>
                <a:lnTo>
                  <a:pt x="138" y="2608"/>
                </a:lnTo>
                <a:lnTo>
                  <a:pt x="137" y="2603"/>
                </a:lnTo>
                <a:lnTo>
                  <a:pt x="116" y="2548"/>
                </a:lnTo>
                <a:lnTo>
                  <a:pt x="83" y="2438"/>
                </a:lnTo>
                <a:lnTo>
                  <a:pt x="70" y="2382"/>
                </a:lnTo>
                <a:lnTo>
                  <a:pt x="94" y="2447"/>
                </a:lnTo>
                <a:lnTo>
                  <a:pt x="143" y="2543"/>
                </a:lnTo>
                <a:lnTo>
                  <a:pt x="185" y="2605"/>
                </a:lnTo>
                <a:lnTo>
                  <a:pt x="208" y="2636"/>
                </a:lnTo>
                <a:lnTo>
                  <a:pt x="213" y="2643"/>
                </a:lnTo>
                <a:lnTo>
                  <a:pt x="228" y="2645"/>
                </a:lnTo>
                <a:lnTo>
                  <a:pt x="241" y="2639"/>
                </a:lnTo>
                <a:lnTo>
                  <a:pt x="250" y="2627"/>
                </a:lnTo>
                <a:lnTo>
                  <a:pt x="251" y="2619"/>
                </a:lnTo>
                <a:lnTo>
                  <a:pt x="260" y="2625"/>
                </a:lnTo>
                <a:lnTo>
                  <a:pt x="277" y="2623"/>
                </a:lnTo>
                <a:lnTo>
                  <a:pt x="290" y="2613"/>
                </a:lnTo>
                <a:lnTo>
                  <a:pt x="294" y="2597"/>
                </a:lnTo>
                <a:lnTo>
                  <a:pt x="290" y="2587"/>
                </a:lnTo>
                <a:lnTo>
                  <a:pt x="268" y="2547"/>
                </a:lnTo>
                <a:lnTo>
                  <a:pt x="232" y="2464"/>
                </a:lnTo>
                <a:lnTo>
                  <a:pt x="216" y="2422"/>
                </a:lnTo>
                <a:lnTo>
                  <a:pt x="202" y="2333"/>
                </a:lnTo>
                <a:lnTo>
                  <a:pt x="184" y="2155"/>
                </a:lnTo>
                <a:lnTo>
                  <a:pt x="176" y="1975"/>
                </a:lnTo>
                <a:lnTo>
                  <a:pt x="181" y="1796"/>
                </a:lnTo>
                <a:lnTo>
                  <a:pt x="189" y="1707"/>
                </a:lnTo>
                <a:lnTo>
                  <a:pt x="203" y="1633"/>
                </a:lnTo>
                <a:lnTo>
                  <a:pt x="223" y="1560"/>
                </a:lnTo>
                <a:lnTo>
                  <a:pt x="255" y="1476"/>
                </a:lnTo>
                <a:lnTo>
                  <a:pt x="335" y="1313"/>
                </a:lnTo>
                <a:lnTo>
                  <a:pt x="381" y="1235"/>
                </a:lnTo>
                <a:lnTo>
                  <a:pt x="429" y="1159"/>
                </a:lnTo>
                <a:lnTo>
                  <a:pt x="531" y="1007"/>
                </a:lnTo>
                <a:lnTo>
                  <a:pt x="644" y="862"/>
                </a:lnTo>
                <a:lnTo>
                  <a:pt x="764" y="724"/>
                </a:lnTo>
                <a:lnTo>
                  <a:pt x="828" y="660"/>
                </a:lnTo>
                <a:lnTo>
                  <a:pt x="869" y="622"/>
                </a:lnTo>
                <a:lnTo>
                  <a:pt x="912" y="586"/>
                </a:lnTo>
                <a:lnTo>
                  <a:pt x="985" y="537"/>
                </a:lnTo>
                <a:lnTo>
                  <a:pt x="1139" y="450"/>
                </a:lnTo>
                <a:lnTo>
                  <a:pt x="1219" y="412"/>
                </a:lnTo>
                <a:lnTo>
                  <a:pt x="1171" y="464"/>
                </a:lnTo>
                <a:lnTo>
                  <a:pt x="1082" y="572"/>
                </a:lnTo>
                <a:lnTo>
                  <a:pt x="1039" y="627"/>
                </a:lnTo>
                <a:lnTo>
                  <a:pt x="1035" y="632"/>
                </a:lnTo>
                <a:lnTo>
                  <a:pt x="1034" y="645"/>
                </a:lnTo>
                <a:lnTo>
                  <a:pt x="1043" y="662"/>
                </a:lnTo>
                <a:lnTo>
                  <a:pt x="1055" y="669"/>
                </a:lnTo>
                <a:lnTo>
                  <a:pt x="1052" y="678"/>
                </a:lnTo>
                <a:lnTo>
                  <a:pt x="1060" y="693"/>
                </a:lnTo>
                <a:lnTo>
                  <a:pt x="1077" y="702"/>
                </a:lnTo>
                <a:lnTo>
                  <a:pt x="1096" y="702"/>
                </a:lnTo>
                <a:lnTo>
                  <a:pt x="1105" y="697"/>
                </a:lnTo>
                <a:lnTo>
                  <a:pt x="1139" y="669"/>
                </a:lnTo>
                <a:lnTo>
                  <a:pt x="1173" y="639"/>
                </a:lnTo>
                <a:lnTo>
                  <a:pt x="1180" y="647"/>
                </a:lnTo>
                <a:lnTo>
                  <a:pt x="1202" y="649"/>
                </a:lnTo>
                <a:lnTo>
                  <a:pt x="1214" y="642"/>
                </a:lnTo>
                <a:lnTo>
                  <a:pt x="1248" y="608"/>
                </a:lnTo>
                <a:lnTo>
                  <a:pt x="1279" y="573"/>
                </a:lnTo>
                <a:lnTo>
                  <a:pt x="1349" y="505"/>
                </a:lnTo>
                <a:lnTo>
                  <a:pt x="1499" y="382"/>
                </a:lnTo>
                <a:lnTo>
                  <a:pt x="1580" y="327"/>
                </a:lnTo>
                <a:lnTo>
                  <a:pt x="1587" y="321"/>
                </a:lnTo>
                <a:lnTo>
                  <a:pt x="1594" y="306"/>
                </a:lnTo>
                <a:lnTo>
                  <a:pt x="1591" y="290"/>
                </a:lnTo>
                <a:lnTo>
                  <a:pt x="1581" y="277"/>
                </a:lnTo>
                <a:lnTo>
                  <a:pt x="1573" y="273"/>
                </a:ln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43">
            <a:extLst>
              <a:ext uri="{FF2B5EF4-FFF2-40B4-BE49-F238E27FC236}">
                <a16:creationId xmlns:a16="http://schemas.microsoft.com/office/drawing/2014/main" id="{E10A1D02-79FF-42CA-BD41-55BF8BD245D5}"/>
              </a:ext>
            </a:extLst>
          </p:cNvPr>
          <p:cNvSpPr>
            <a:spLocks/>
          </p:cNvSpPr>
          <p:nvPr/>
        </p:nvSpPr>
        <p:spPr bwMode="auto">
          <a:xfrm rot="5200704" flipH="1">
            <a:off x="9075107" y="3648651"/>
            <a:ext cx="446295" cy="661792"/>
          </a:xfrm>
          <a:custGeom>
            <a:avLst/>
            <a:gdLst>
              <a:gd name="T0" fmla="*/ 1563 w 1594"/>
              <a:gd name="T1" fmla="*/ 270 h 2645"/>
              <a:gd name="T2" fmla="*/ 1576 w 1594"/>
              <a:gd name="T3" fmla="*/ 235 h 2645"/>
              <a:gd name="T4" fmla="*/ 1548 w 1594"/>
              <a:gd name="T5" fmla="*/ 213 h 2645"/>
              <a:gd name="T6" fmla="*/ 1528 w 1594"/>
              <a:gd name="T7" fmla="*/ 192 h 2645"/>
              <a:gd name="T8" fmla="*/ 1494 w 1594"/>
              <a:gd name="T9" fmla="*/ 192 h 2645"/>
              <a:gd name="T10" fmla="*/ 1145 w 1594"/>
              <a:gd name="T11" fmla="*/ 62 h 2645"/>
              <a:gd name="T12" fmla="*/ 1079 w 1594"/>
              <a:gd name="T13" fmla="*/ 40 h 2645"/>
              <a:gd name="T14" fmla="*/ 969 w 1594"/>
              <a:gd name="T15" fmla="*/ 0 h 2645"/>
              <a:gd name="T16" fmla="*/ 943 w 1594"/>
              <a:gd name="T17" fmla="*/ 31 h 2645"/>
              <a:gd name="T18" fmla="*/ 932 w 1594"/>
              <a:gd name="T19" fmla="*/ 30 h 2645"/>
              <a:gd name="T20" fmla="*/ 924 w 1594"/>
              <a:gd name="T21" fmla="*/ 28 h 2645"/>
              <a:gd name="T22" fmla="*/ 900 w 1594"/>
              <a:gd name="T23" fmla="*/ 40 h 2645"/>
              <a:gd name="T24" fmla="*/ 885 w 1594"/>
              <a:gd name="T25" fmla="*/ 38 h 2645"/>
              <a:gd name="T26" fmla="*/ 871 w 1594"/>
              <a:gd name="T27" fmla="*/ 91 h 2645"/>
              <a:gd name="T28" fmla="*/ 1103 w 1594"/>
              <a:gd name="T29" fmla="*/ 172 h 2645"/>
              <a:gd name="T30" fmla="*/ 1141 w 1594"/>
              <a:gd name="T31" fmla="*/ 193 h 2645"/>
              <a:gd name="T32" fmla="*/ 1284 w 1594"/>
              <a:gd name="T33" fmla="*/ 236 h 2645"/>
              <a:gd name="T34" fmla="*/ 926 w 1594"/>
              <a:gd name="T35" fmla="*/ 378 h 2645"/>
              <a:gd name="T36" fmla="*/ 567 w 1594"/>
              <a:gd name="T37" fmla="*/ 673 h 2645"/>
              <a:gd name="T38" fmla="*/ 344 w 1594"/>
              <a:gd name="T39" fmla="*/ 991 h 2645"/>
              <a:gd name="T40" fmla="*/ 220 w 1594"/>
              <a:gd name="T41" fmla="*/ 1286 h 2645"/>
              <a:gd name="T42" fmla="*/ 58 w 1594"/>
              <a:gd name="T43" fmla="*/ 1689 h 2645"/>
              <a:gd name="T44" fmla="*/ 1 w 1594"/>
              <a:gd name="T45" fmla="*/ 2202 h 2645"/>
              <a:gd name="T46" fmla="*/ 61 w 1594"/>
              <a:gd name="T47" fmla="*/ 2495 h 2645"/>
              <a:gd name="T48" fmla="*/ 115 w 1594"/>
              <a:gd name="T49" fmla="*/ 2618 h 2645"/>
              <a:gd name="T50" fmla="*/ 138 w 1594"/>
              <a:gd name="T51" fmla="*/ 2608 h 2645"/>
              <a:gd name="T52" fmla="*/ 83 w 1594"/>
              <a:gd name="T53" fmla="*/ 2438 h 2645"/>
              <a:gd name="T54" fmla="*/ 143 w 1594"/>
              <a:gd name="T55" fmla="*/ 2543 h 2645"/>
              <a:gd name="T56" fmla="*/ 213 w 1594"/>
              <a:gd name="T57" fmla="*/ 2643 h 2645"/>
              <a:gd name="T58" fmla="*/ 250 w 1594"/>
              <a:gd name="T59" fmla="*/ 2627 h 2645"/>
              <a:gd name="T60" fmla="*/ 277 w 1594"/>
              <a:gd name="T61" fmla="*/ 2623 h 2645"/>
              <a:gd name="T62" fmla="*/ 290 w 1594"/>
              <a:gd name="T63" fmla="*/ 2587 h 2645"/>
              <a:gd name="T64" fmla="*/ 216 w 1594"/>
              <a:gd name="T65" fmla="*/ 2422 h 2645"/>
              <a:gd name="T66" fmla="*/ 176 w 1594"/>
              <a:gd name="T67" fmla="*/ 1975 h 2645"/>
              <a:gd name="T68" fmla="*/ 203 w 1594"/>
              <a:gd name="T69" fmla="*/ 1633 h 2645"/>
              <a:gd name="T70" fmla="*/ 335 w 1594"/>
              <a:gd name="T71" fmla="*/ 1313 h 2645"/>
              <a:gd name="T72" fmla="*/ 531 w 1594"/>
              <a:gd name="T73" fmla="*/ 1007 h 2645"/>
              <a:gd name="T74" fmla="*/ 828 w 1594"/>
              <a:gd name="T75" fmla="*/ 660 h 2645"/>
              <a:gd name="T76" fmla="*/ 985 w 1594"/>
              <a:gd name="T77" fmla="*/ 537 h 2645"/>
              <a:gd name="T78" fmla="*/ 1171 w 1594"/>
              <a:gd name="T79" fmla="*/ 464 h 2645"/>
              <a:gd name="T80" fmla="*/ 1035 w 1594"/>
              <a:gd name="T81" fmla="*/ 632 h 2645"/>
              <a:gd name="T82" fmla="*/ 1055 w 1594"/>
              <a:gd name="T83" fmla="*/ 669 h 2645"/>
              <a:gd name="T84" fmla="*/ 1077 w 1594"/>
              <a:gd name="T85" fmla="*/ 702 h 2645"/>
              <a:gd name="T86" fmla="*/ 1139 w 1594"/>
              <a:gd name="T87" fmla="*/ 669 h 2645"/>
              <a:gd name="T88" fmla="*/ 1202 w 1594"/>
              <a:gd name="T89" fmla="*/ 649 h 2645"/>
              <a:gd name="T90" fmla="*/ 1279 w 1594"/>
              <a:gd name="T91" fmla="*/ 573 h 2645"/>
              <a:gd name="T92" fmla="*/ 1580 w 1594"/>
              <a:gd name="T93" fmla="*/ 327 h 2645"/>
              <a:gd name="T94" fmla="*/ 1591 w 1594"/>
              <a:gd name="T95" fmla="*/ 290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4" h="2645">
                <a:moveTo>
                  <a:pt x="1573" y="273"/>
                </a:moveTo>
                <a:lnTo>
                  <a:pt x="1568" y="271"/>
                </a:lnTo>
                <a:lnTo>
                  <a:pt x="1563" y="270"/>
                </a:lnTo>
                <a:lnTo>
                  <a:pt x="1569" y="266"/>
                </a:lnTo>
                <a:lnTo>
                  <a:pt x="1577" y="251"/>
                </a:lnTo>
                <a:lnTo>
                  <a:pt x="1576" y="235"/>
                </a:lnTo>
                <a:lnTo>
                  <a:pt x="1567" y="220"/>
                </a:lnTo>
                <a:lnTo>
                  <a:pt x="1558" y="215"/>
                </a:lnTo>
                <a:lnTo>
                  <a:pt x="1548" y="213"/>
                </a:lnTo>
                <a:lnTo>
                  <a:pt x="1539" y="209"/>
                </a:lnTo>
                <a:lnTo>
                  <a:pt x="1537" y="202"/>
                </a:lnTo>
                <a:lnTo>
                  <a:pt x="1528" y="192"/>
                </a:lnTo>
                <a:lnTo>
                  <a:pt x="1515" y="187"/>
                </a:lnTo>
                <a:lnTo>
                  <a:pt x="1501" y="188"/>
                </a:lnTo>
                <a:lnTo>
                  <a:pt x="1494" y="192"/>
                </a:lnTo>
                <a:lnTo>
                  <a:pt x="1345" y="137"/>
                </a:lnTo>
                <a:lnTo>
                  <a:pt x="1196" y="83"/>
                </a:lnTo>
                <a:lnTo>
                  <a:pt x="1145" y="62"/>
                </a:lnTo>
                <a:lnTo>
                  <a:pt x="1095" y="41"/>
                </a:lnTo>
                <a:lnTo>
                  <a:pt x="1087" y="39"/>
                </a:lnTo>
                <a:lnTo>
                  <a:pt x="1079" y="40"/>
                </a:lnTo>
                <a:lnTo>
                  <a:pt x="1029" y="21"/>
                </a:lnTo>
                <a:lnTo>
                  <a:pt x="977" y="3"/>
                </a:lnTo>
                <a:lnTo>
                  <a:pt x="969" y="0"/>
                </a:lnTo>
                <a:lnTo>
                  <a:pt x="956" y="3"/>
                </a:lnTo>
                <a:lnTo>
                  <a:pt x="943" y="18"/>
                </a:lnTo>
                <a:lnTo>
                  <a:pt x="943" y="31"/>
                </a:lnTo>
                <a:lnTo>
                  <a:pt x="937" y="31"/>
                </a:lnTo>
                <a:lnTo>
                  <a:pt x="932" y="30"/>
                </a:lnTo>
                <a:lnTo>
                  <a:pt x="932" y="30"/>
                </a:lnTo>
                <a:lnTo>
                  <a:pt x="932" y="30"/>
                </a:lnTo>
                <a:lnTo>
                  <a:pt x="928" y="30"/>
                </a:lnTo>
                <a:lnTo>
                  <a:pt x="924" y="28"/>
                </a:lnTo>
                <a:lnTo>
                  <a:pt x="916" y="28"/>
                </a:lnTo>
                <a:lnTo>
                  <a:pt x="904" y="35"/>
                </a:lnTo>
                <a:lnTo>
                  <a:pt x="900" y="40"/>
                </a:lnTo>
                <a:lnTo>
                  <a:pt x="899" y="40"/>
                </a:lnTo>
                <a:lnTo>
                  <a:pt x="898" y="40"/>
                </a:lnTo>
                <a:lnTo>
                  <a:pt x="885" y="38"/>
                </a:lnTo>
                <a:lnTo>
                  <a:pt x="867" y="49"/>
                </a:lnTo>
                <a:lnTo>
                  <a:pt x="862" y="70"/>
                </a:lnTo>
                <a:lnTo>
                  <a:pt x="871" y="91"/>
                </a:lnTo>
                <a:lnTo>
                  <a:pt x="882" y="96"/>
                </a:lnTo>
                <a:lnTo>
                  <a:pt x="992" y="135"/>
                </a:lnTo>
                <a:lnTo>
                  <a:pt x="1103" y="172"/>
                </a:lnTo>
                <a:lnTo>
                  <a:pt x="1110" y="180"/>
                </a:lnTo>
                <a:lnTo>
                  <a:pt x="1132" y="190"/>
                </a:lnTo>
                <a:lnTo>
                  <a:pt x="1141" y="193"/>
                </a:lnTo>
                <a:lnTo>
                  <a:pt x="1149" y="189"/>
                </a:lnTo>
                <a:lnTo>
                  <a:pt x="1217" y="213"/>
                </a:lnTo>
                <a:lnTo>
                  <a:pt x="1284" y="236"/>
                </a:lnTo>
                <a:lnTo>
                  <a:pt x="1209" y="255"/>
                </a:lnTo>
                <a:lnTo>
                  <a:pt x="1064" y="308"/>
                </a:lnTo>
                <a:lnTo>
                  <a:pt x="926" y="378"/>
                </a:lnTo>
                <a:lnTo>
                  <a:pt x="797" y="464"/>
                </a:lnTo>
                <a:lnTo>
                  <a:pt x="677" y="562"/>
                </a:lnTo>
                <a:lnTo>
                  <a:pt x="567" y="673"/>
                </a:lnTo>
                <a:lnTo>
                  <a:pt x="469" y="793"/>
                </a:lnTo>
                <a:lnTo>
                  <a:pt x="382" y="923"/>
                </a:lnTo>
                <a:lnTo>
                  <a:pt x="344" y="991"/>
                </a:lnTo>
                <a:lnTo>
                  <a:pt x="308" y="1063"/>
                </a:lnTo>
                <a:lnTo>
                  <a:pt x="246" y="1211"/>
                </a:lnTo>
                <a:lnTo>
                  <a:pt x="220" y="1286"/>
                </a:lnTo>
                <a:lnTo>
                  <a:pt x="181" y="1362"/>
                </a:lnTo>
                <a:lnTo>
                  <a:pt x="112" y="1522"/>
                </a:lnTo>
                <a:lnTo>
                  <a:pt x="58" y="1689"/>
                </a:lnTo>
                <a:lnTo>
                  <a:pt x="20" y="1859"/>
                </a:lnTo>
                <a:lnTo>
                  <a:pt x="0" y="2031"/>
                </a:lnTo>
                <a:lnTo>
                  <a:pt x="1" y="2202"/>
                </a:lnTo>
                <a:lnTo>
                  <a:pt x="18" y="2329"/>
                </a:lnTo>
                <a:lnTo>
                  <a:pt x="36" y="2413"/>
                </a:lnTo>
                <a:lnTo>
                  <a:pt x="61" y="2495"/>
                </a:lnTo>
                <a:lnTo>
                  <a:pt x="93" y="2574"/>
                </a:lnTo>
                <a:lnTo>
                  <a:pt x="111" y="2614"/>
                </a:lnTo>
                <a:lnTo>
                  <a:pt x="115" y="2618"/>
                </a:lnTo>
                <a:lnTo>
                  <a:pt x="124" y="2621"/>
                </a:lnTo>
                <a:lnTo>
                  <a:pt x="134" y="2617"/>
                </a:lnTo>
                <a:lnTo>
                  <a:pt x="138" y="2608"/>
                </a:lnTo>
                <a:lnTo>
                  <a:pt x="137" y="2603"/>
                </a:lnTo>
                <a:lnTo>
                  <a:pt x="116" y="2548"/>
                </a:lnTo>
                <a:lnTo>
                  <a:pt x="83" y="2438"/>
                </a:lnTo>
                <a:lnTo>
                  <a:pt x="70" y="2382"/>
                </a:lnTo>
                <a:lnTo>
                  <a:pt x="94" y="2447"/>
                </a:lnTo>
                <a:lnTo>
                  <a:pt x="143" y="2543"/>
                </a:lnTo>
                <a:lnTo>
                  <a:pt x="185" y="2605"/>
                </a:lnTo>
                <a:lnTo>
                  <a:pt x="208" y="2636"/>
                </a:lnTo>
                <a:lnTo>
                  <a:pt x="213" y="2643"/>
                </a:lnTo>
                <a:lnTo>
                  <a:pt x="228" y="2645"/>
                </a:lnTo>
                <a:lnTo>
                  <a:pt x="241" y="2639"/>
                </a:lnTo>
                <a:lnTo>
                  <a:pt x="250" y="2627"/>
                </a:lnTo>
                <a:lnTo>
                  <a:pt x="251" y="2619"/>
                </a:lnTo>
                <a:lnTo>
                  <a:pt x="260" y="2625"/>
                </a:lnTo>
                <a:lnTo>
                  <a:pt x="277" y="2623"/>
                </a:lnTo>
                <a:lnTo>
                  <a:pt x="290" y="2613"/>
                </a:lnTo>
                <a:lnTo>
                  <a:pt x="294" y="2597"/>
                </a:lnTo>
                <a:lnTo>
                  <a:pt x="290" y="2587"/>
                </a:lnTo>
                <a:lnTo>
                  <a:pt x="268" y="2547"/>
                </a:lnTo>
                <a:lnTo>
                  <a:pt x="232" y="2464"/>
                </a:lnTo>
                <a:lnTo>
                  <a:pt x="216" y="2422"/>
                </a:lnTo>
                <a:lnTo>
                  <a:pt x="202" y="2333"/>
                </a:lnTo>
                <a:lnTo>
                  <a:pt x="184" y="2155"/>
                </a:lnTo>
                <a:lnTo>
                  <a:pt x="176" y="1975"/>
                </a:lnTo>
                <a:lnTo>
                  <a:pt x="181" y="1796"/>
                </a:lnTo>
                <a:lnTo>
                  <a:pt x="189" y="1707"/>
                </a:lnTo>
                <a:lnTo>
                  <a:pt x="203" y="1633"/>
                </a:lnTo>
                <a:lnTo>
                  <a:pt x="223" y="1560"/>
                </a:lnTo>
                <a:lnTo>
                  <a:pt x="255" y="1476"/>
                </a:lnTo>
                <a:lnTo>
                  <a:pt x="335" y="1313"/>
                </a:lnTo>
                <a:lnTo>
                  <a:pt x="381" y="1235"/>
                </a:lnTo>
                <a:lnTo>
                  <a:pt x="429" y="1159"/>
                </a:lnTo>
                <a:lnTo>
                  <a:pt x="531" y="1007"/>
                </a:lnTo>
                <a:lnTo>
                  <a:pt x="644" y="862"/>
                </a:lnTo>
                <a:lnTo>
                  <a:pt x="764" y="724"/>
                </a:lnTo>
                <a:lnTo>
                  <a:pt x="828" y="660"/>
                </a:lnTo>
                <a:lnTo>
                  <a:pt x="869" y="622"/>
                </a:lnTo>
                <a:lnTo>
                  <a:pt x="912" y="586"/>
                </a:lnTo>
                <a:lnTo>
                  <a:pt x="985" y="537"/>
                </a:lnTo>
                <a:lnTo>
                  <a:pt x="1139" y="450"/>
                </a:lnTo>
                <a:lnTo>
                  <a:pt x="1219" y="412"/>
                </a:lnTo>
                <a:lnTo>
                  <a:pt x="1171" y="464"/>
                </a:lnTo>
                <a:lnTo>
                  <a:pt x="1082" y="572"/>
                </a:lnTo>
                <a:lnTo>
                  <a:pt x="1039" y="627"/>
                </a:lnTo>
                <a:lnTo>
                  <a:pt x="1035" y="632"/>
                </a:lnTo>
                <a:lnTo>
                  <a:pt x="1034" y="645"/>
                </a:lnTo>
                <a:lnTo>
                  <a:pt x="1043" y="662"/>
                </a:lnTo>
                <a:lnTo>
                  <a:pt x="1055" y="669"/>
                </a:lnTo>
                <a:lnTo>
                  <a:pt x="1052" y="678"/>
                </a:lnTo>
                <a:lnTo>
                  <a:pt x="1060" y="693"/>
                </a:lnTo>
                <a:lnTo>
                  <a:pt x="1077" y="702"/>
                </a:lnTo>
                <a:lnTo>
                  <a:pt x="1096" y="702"/>
                </a:lnTo>
                <a:lnTo>
                  <a:pt x="1105" y="697"/>
                </a:lnTo>
                <a:lnTo>
                  <a:pt x="1139" y="669"/>
                </a:lnTo>
                <a:lnTo>
                  <a:pt x="1173" y="639"/>
                </a:lnTo>
                <a:lnTo>
                  <a:pt x="1180" y="647"/>
                </a:lnTo>
                <a:lnTo>
                  <a:pt x="1202" y="649"/>
                </a:lnTo>
                <a:lnTo>
                  <a:pt x="1214" y="642"/>
                </a:lnTo>
                <a:lnTo>
                  <a:pt x="1248" y="608"/>
                </a:lnTo>
                <a:lnTo>
                  <a:pt x="1279" y="573"/>
                </a:lnTo>
                <a:lnTo>
                  <a:pt x="1349" y="505"/>
                </a:lnTo>
                <a:lnTo>
                  <a:pt x="1499" y="382"/>
                </a:lnTo>
                <a:lnTo>
                  <a:pt x="1580" y="327"/>
                </a:lnTo>
                <a:lnTo>
                  <a:pt x="1587" y="321"/>
                </a:lnTo>
                <a:lnTo>
                  <a:pt x="1594" y="306"/>
                </a:lnTo>
                <a:lnTo>
                  <a:pt x="1591" y="290"/>
                </a:lnTo>
                <a:lnTo>
                  <a:pt x="1581" y="277"/>
                </a:lnTo>
                <a:lnTo>
                  <a:pt x="1573" y="273"/>
                </a:ln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Shape 6">
            <a:extLst>
              <a:ext uri="{FF2B5EF4-FFF2-40B4-BE49-F238E27FC236}">
                <a16:creationId xmlns:a16="http://schemas.microsoft.com/office/drawing/2014/main" id="{1349D4F8-3455-4DFD-B299-EC7BE0B09FB4}"/>
              </a:ext>
            </a:extLst>
          </p:cNvPr>
          <p:cNvSpPr>
            <a:spLocks/>
          </p:cNvSpPr>
          <p:nvPr/>
        </p:nvSpPr>
        <p:spPr bwMode="auto">
          <a:xfrm>
            <a:off x="98480" y="1563481"/>
            <a:ext cx="2968739" cy="1852852"/>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1"/>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000" dirty="0" smtClean="0">
                <a:solidFill>
                  <a:schemeClr val="accent1">
                    <a:lumMod val="75000"/>
                  </a:schemeClr>
                </a:solidFill>
                <a:hlinkClick r:id="rId4" action="ppaction://hlinkfile"/>
              </a:rPr>
              <a:t>Une même demarche </a:t>
            </a:r>
            <a:r>
              <a:rPr lang="en-US" sz="2000" dirty="0" err="1" smtClean="0">
                <a:solidFill>
                  <a:schemeClr val="accent1">
                    <a:lumMod val="75000"/>
                  </a:schemeClr>
                </a:solidFill>
                <a:hlinkClick r:id="rId4" action="ppaction://hlinkfile"/>
              </a:rPr>
              <a:t>d’enseignement</a:t>
            </a:r>
            <a:r>
              <a:rPr lang="en-US" sz="2000" dirty="0" smtClean="0">
                <a:solidFill>
                  <a:schemeClr val="accent1">
                    <a:lumMod val="75000"/>
                  </a:schemeClr>
                </a:solidFill>
                <a:hlinkClick r:id="rId4" action="ppaction://hlinkfile"/>
              </a:rPr>
              <a:t> pour </a:t>
            </a:r>
            <a:r>
              <a:rPr lang="en-US" sz="2000" dirty="0" err="1" smtClean="0">
                <a:solidFill>
                  <a:schemeClr val="accent1">
                    <a:lumMod val="75000"/>
                  </a:schemeClr>
                </a:solidFill>
                <a:hlinkClick r:id="rId4" action="ppaction://hlinkfile"/>
              </a:rPr>
              <a:t>tous</a:t>
            </a:r>
            <a:r>
              <a:rPr lang="en-US" sz="2000" dirty="0" smtClean="0">
                <a:solidFill>
                  <a:schemeClr val="accent1">
                    <a:lumMod val="75000"/>
                  </a:schemeClr>
                </a:solidFill>
                <a:hlinkClick r:id="rId4" action="ppaction://hlinkfile"/>
              </a:rPr>
              <a:t> les élèves</a:t>
            </a:r>
            <a:endParaRPr lang="en-US" sz="2000" dirty="0">
              <a:solidFill>
                <a:schemeClr val="accent1">
                  <a:lumMod val="75000"/>
                </a:schemeClr>
              </a:solidFill>
            </a:endParaRPr>
          </a:p>
        </p:txBody>
      </p:sp>
      <p:sp>
        <p:nvSpPr>
          <p:cNvPr id="20" name="Freeform: Shape 6">
            <a:extLst>
              <a:ext uri="{FF2B5EF4-FFF2-40B4-BE49-F238E27FC236}">
                <a16:creationId xmlns:a16="http://schemas.microsoft.com/office/drawing/2014/main" id="{1349D4F8-3455-4DFD-B299-EC7BE0B09FB4}"/>
              </a:ext>
            </a:extLst>
          </p:cNvPr>
          <p:cNvSpPr>
            <a:spLocks/>
          </p:cNvSpPr>
          <p:nvPr/>
        </p:nvSpPr>
        <p:spPr bwMode="auto">
          <a:xfrm>
            <a:off x="334540" y="4146130"/>
            <a:ext cx="3091886" cy="1934689"/>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1"/>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000" dirty="0" smtClean="0">
                <a:solidFill>
                  <a:schemeClr val="accent1">
                    <a:lumMod val="75000"/>
                  </a:schemeClr>
                </a:solidFill>
                <a:hlinkClick r:id="rId5" action="ppaction://hlinksldjump"/>
              </a:rPr>
              <a:t>Des variables </a:t>
            </a:r>
            <a:r>
              <a:rPr lang="en-US" sz="2000" dirty="0" err="1" smtClean="0">
                <a:solidFill>
                  <a:schemeClr val="accent1">
                    <a:lumMod val="75000"/>
                  </a:schemeClr>
                </a:solidFill>
                <a:hlinkClick r:id="rId5" action="ppaction://hlinksldjump"/>
              </a:rPr>
              <a:t>permettant</a:t>
            </a:r>
            <a:r>
              <a:rPr lang="en-US" sz="2000" dirty="0" smtClean="0">
                <a:solidFill>
                  <a:schemeClr val="accent1">
                    <a:lumMod val="75000"/>
                  </a:schemeClr>
                </a:solidFill>
                <a:hlinkClick r:id="rId5" action="ppaction://hlinksldjump"/>
              </a:rPr>
              <a:t> de faire </a:t>
            </a:r>
            <a:r>
              <a:rPr lang="en-US" sz="2000" dirty="0" err="1" smtClean="0">
                <a:solidFill>
                  <a:schemeClr val="accent1">
                    <a:lumMod val="75000"/>
                  </a:schemeClr>
                </a:solidFill>
                <a:hlinkClick r:id="rId5" action="ppaction://hlinksldjump"/>
              </a:rPr>
              <a:t>réussir</a:t>
            </a:r>
            <a:r>
              <a:rPr lang="en-US" sz="2000" dirty="0" smtClean="0">
                <a:solidFill>
                  <a:schemeClr val="accent1">
                    <a:lumMod val="75000"/>
                  </a:schemeClr>
                </a:solidFill>
                <a:hlinkClick r:id="rId5" action="ppaction://hlinksldjump"/>
              </a:rPr>
              <a:t> </a:t>
            </a:r>
            <a:r>
              <a:rPr lang="en-US" sz="2000" dirty="0" err="1" smtClean="0">
                <a:solidFill>
                  <a:schemeClr val="accent1">
                    <a:lumMod val="75000"/>
                  </a:schemeClr>
                </a:solidFill>
                <a:hlinkClick r:id="rId5" action="ppaction://hlinksldjump"/>
              </a:rPr>
              <a:t>tous</a:t>
            </a:r>
            <a:r>
              <a:rPr lang="en-US" sz="2000" dirty="0" smtClean="0">
                <a:solidFill>
                  <a:schemeClr val="accent1">
                    <a:lumMod val="75000"/>
                  </a:schemeClr>
                </a:solidFill>
                <a:hlinkClick r:id="rId5" action="ppaction://hlinksldjump"/>
              </a:rPr>
              <a:t> les élèves</a:t>
            </a:r>
            <a:endParaRPr lang="en-US" sz="2000" dirty="0">
              <a:solidFill>
                <a:schemeClr val="accent1">
                  <a:lumMod val="75000"/>
                </a:schemeClr>
              </a:solidFill>
            </a:endParaRPr>
          </a:p>
        </p:txBody>
      </p:sp>
    </p:spTree>
    <p:extLst>
      <p:ext uri="{BB962C8B-B14F-4D97-AF65-F5344CB8AC3E}">
        <p14:creationId xmlns:p14="http://schemas.microsoft.com/office/powerpoint/2010/main" val="3460039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7">
            <a:extLst>
              <a:ext uri="{FF2B5EF4-FFF2-40B4-BE49-F238E27FC236}">
                <a16:creationId xmlns:a16="http://schemas.microsoft.com/office/drawing/2014/main" id="{1BD46074-D497-4E3E-86EE-335C1336346C}"/>
              </a:ext>
            </a:extLst>
          </p:cNvPr>
          <p:cNvSpPr>
            <a:spLocks/>
          </p:cNvSpPr>
          <p:nvPr/>
        </p:nvSpPr>
        <p:spPr bwMode="auto">
          <a:xfrm>
            <a:off x="1153062" y="1686298"/>
            <a:ext cx="5313018" cy="3277588"/>
          </a:xfrm>
          <a:custGeom>
            <a:avLst/>
            <a:gdLst>
              <a:gd name="connsiteX0" fmla="*/ 53183 w 2036763"/>
              <a:gd name="connsiteY0" fmla="*/ 587375 h 957263"/>
              <a:gd name="connsiteX1" fmla="*/ 52388 w 2036763"/>
              <a:gd name="connsiteY1" fmla="*/ 587772 h 957263"/>
              <a:gd name="connsiteX2" fmla="*/ 52388 w 2036763"/>
              <a:gd name="connsiteY2" fmla="*/ 588964 h 957263"/>
              <a:gd name="connsiteX3" fmla="*/ 53580 w 2036763"/>
              <a:gd name="connsiteY3" fmla="*/ 604858 h 957263"/>
              <a:gd name="connsiteX4" fmla="*/ 57950 w 2036763"/>
              <a:gd name="connsiteY4" fmla="*/ 634658 h 957263"/>
              <a:gd name="connsiteX5" fmla="*/ 66294 w 2036763"/>
              <a:gd name="connsiteY5" fmla="*/ 662471 h 957263"/>
              <a:gd name="connsiteX6" fmla="*/ 77815 w 2036763"/>
              <a:gd name="connsiteY6" fmla="*/ 688298 h 957263"/>
              <a:gd name="connsiteX7" fmla="*/ 91721 w 2036763"/>
              <a:gd name="connsiteY7" fmla="*/ 711741 h 957263"/>
              <a:gd name="connsiteX8" fmla="*/ 108010 w 2036763"/>
              <a:gd name="connsiteY8" fmla="*/ 733992 h 957263"/>
              <a:gd name="connsiteX9" fmla="*/ 136615 w 2036763"/>
              <a:gd name="connsiteY9" fmla="*/ 763394 h 957263"/>
              <a:gd name="connsiteX10" fmla="*/ 180715 w 2036763"/>
              <a:gd name="connsiteY10" fmla="*/ 796771 h 957263"/>
              <a:gd name="connsiteX11" fmla="*/ 228788 w 2036763"/>
              <a:gd name="connsiteY11" fmla="*/ 824187 h 957263"/>
              <a:gd name="connsiteX12" fmla="*/ 279244 w 2036763"/>
              <a:gd name="connsiteY12" fmla="*/ 845643 h 957263"/>
              <a:gd name="connsiteX13" fmla="*/ 328906 w 2036763"/>
              <a:gd name="connsiteY13" fmla="*/ 862728 h 957263"/>
              <a:gd name="connsiteX14" fmla="*/ 352744 w 2036763"/>
              <a:gd name="connsiteY14" fmla="*/ 869483 h 957263"/>
              <a:gd name="connsiteX15" fmla="*/ 407968 w 2036763"/>
              <a:gd name="connsiteY15" fmla="*/ 883787 h 957263"/>
              <a:gd name="connsiteX16" fmla="*/ 519608 w 2036763"/>
              <a:gd name="connsiteY16" fmla="*/ 906038 h 957263"/>
              <a:gd name="connsiteX17" fmla="*/ 631646 w 2036763"/>
              <a:gd name="connsiteY17" fmla="*/ 920342 h 957263"/>
              <a:gd name="connsiteX18" fmla="*/ 745272 w 2036763"/>
              <a:gd name="connsiteY18" fmla="*/ 928686 h 957263"/>
              <a:gd name="connsiteX19" fmla="*/ 801688 w 2036763"/>
              <a:gd name="connsiteY19" fmla="*/ 930275 h 957263"/>
              <a:gd name="connsiteX20" fmla="*/ 748053 w 2036763"/>
              <a:gd name="connsiteY20" fmla="*/ 923918 h 957263"/>
              <a:gd name="connsiteX21" fmla="*/ 695213 w 2036763"/>
              <a:gd name="connsiteY21" fmla="*/ 915971 h 957263"/>
              <a:gd name="connsiteX22" fmla="*/ 636810 w 2036763"/>
              <a:gd name="connsiteY22" fmla="*/ 905640 h 957263"/>
              <a:gd name="connsiteX23" fmla="*/ 520403 w 2036763"/>
              <a:gd name="connsiteY23" fmla="*/ 879814 h 957263"/>
              <a:gd name="connsiteX24" fmla="*/ 434190 w 2036763"/>
              <a:gd name="connsiteY24" fmla="*/ 853987 h 957263"/>
              <a:gd name="connsiteX25" fmla="*/ 377376 w 2036763"/>
              <a:gd name="connsiteY25" fmla="*/ 833325 h 957263"/>
              <a:gd name="connsiteX26" fmla="*/ 321755 w 2036763"/>
              <a:gd name="connsiteY26" fmla="*/ 809883 h 957263"/>
              <a:gd name="connsiteX27" fmla="*/ 267723 w 2036763"/>
              <a:gd name="connsiteY27" fmla="*/ 782466 h 957263"/>
              <a:gd name="connsiteX28" fmla="*/ 241501 w 2036763"/>
              <a:gd name="connsiteY28" fmla="*/ 766970 h 957263"/>
              <a:gd name="connsiteX29" fmla="*/ 215280 w 2036763"/>
              <a:gd name="connsiteY29" fmla="*/ 750680 h 957263"/>
              <a:gd name="connsiteX30" fmla="*/ 163234 w 2036763"/>
              <a:gd name="connsiteY30" fmla="*/ 711741 h 957263"/>
              <a:gd name="connsiteX31" fmla="*/ 114366 w 2036763"/>
              <a:gd name="connsiteY31" fmla="*/ 666445 h 957263"/>
              <a:gd name="connsiteX32" fmla="*/ 71061 w 2036763"/>
              <a:gd name="connsiteY32" fmla="*/ 615586 h 957263"/>
              <a:gd name="connsiteX33" fmla="*/ 1748621 w 2036763"/>
              <a:gd name="connsiteY33" fmla="*/ 201613 h 957263"/>
              <a:gd name="connsiteX34" fmla="*/ 1766058 w 2036763"/>
              <a:gd name="connsiteY34" fmla="*/ 219076 h 957263"/>
              <a:gd name="connsiteX35" fmla="*/ 1798950 w 2036763"/>
              <a:gd name="connsiteY35" fmla="*/ 257176 h 957263"/>
              <a:gd name="connsiteX36" fmla="*/ 1827483 w 2036763"/>
              <a:gd name="connsiteY36" fmla="*/ 298847 h 957263"/>
              <a:gd name="connsiteX37" fmla="*/ 1850468 w 2036763"/>
              <a:gd name="connsiteY37" fmla="*/ 344091 h 957263"/>
              <a:gd name="connsiteX38" fmla="*/ 1867508 w 2036763"/>
              <a:gd name="connsiteY38" fmla="*/ 392113 h 957263"/>
              <a:gd name="connsiteX39" fmla="*/ 1877812 w 2036763"/>
              <a:gd name="connsiteY39" fmla="*/ 442120 h 957263"/>
              <a:gd name="connsiteX40" fmla="*/ 1880189 w 2036763"/>
              <a:gd name="connsiteY40" fmla="*/ 494110 h 957263"/>
              <a:gd name="connsiteX41" fmla="*/ 1873452 w 2036763"/>
              <a:gd name="connsiteY41" fmla="*/ 546498 h 957263"/>
              <a:gd name="connsiteX42" fmla="*/ 1866319 w 2036763"/>
              <a:gd name="connsiteY42" fmla="*/ 573088 h 957263"/>
              <a:gd name="connsiteX43" fmla="*/ 1857205 w 2036763"/>
              <a:gd name="connsiteY43" fmla="*/ 602060 h 957263"/>
              <a:gd name="connsiteX44" fmla="*/ 1831446 w 2036763"/>
              <a:gd name="connsiteY44" fmla="*/ 654448 h 957263"/>
              <a:gd name="connsiteX45" fmla="*/ 1799743 w 2036763"/>
              <a:gd name="connsiteY45" fmla="*/ 700882 h 957263"/>
              <a:gd name="connsiteX46" fmla="*/ 1762095 w 2036763"/>
              <a:gd name="connsiteY46" fmla="*/ 740967 h 957263"/>
              <a:gd name="connsiteX47" fmla="*/ 1741488 w 2036763"/>
              <a:gd name="connsiteY47" fmla="*/ 758826 h 957263"/>
              <a:gd name="connsiteX48" fmla="*/ 1766851 w 2036763"/>
              <a:gd name="connsiteY48" fmla="*/ 748110 h 957263"/>
              <a:gd name="connsiteX49" fmla="*/ 1791420 w 2036763"/>
              <a:gd name="connsiteY49" fmla="*/ 736601 h 957263"/>
              <a:gd name="connsiteX50" fmla="*/ 1816387 w 2036763"/>
              <a:gd name="connsiteY50" fmla="*/ 725489 h 957263"/>
              <a:gd name="connsiteX51" fmla="*/ 1866319 w 2036763"/>
              <a:gd name="connsiteY51" fmla="*/ 698501 h 957263"/>
              <a:gd name="connsiteX52" fmla="*/ 1913478 w 2036763"/>
              <a:gd name="connsiteY52" fmla="*/ 666354 h 957263"/>
              <a:gd name="connsiteX53" fmla="*/ 1944785 w 2036763"/>
              <a:gd name="connsiteY53" fmla="*/ 636588 h 957263"/>
              <a:gd name="connsiteX54" fmla="*/ 1963806 w 2036763"/>
              <a:gd name="connsiteY54" fmla="*/ 613173 h 957263"/>
              <a:gd name="connsiteX55" fmla="*/ 1972129 w 2036763"/>
              <a:gd name="connsiteY55" fmla="*/ 600870 h 957263"/>
              <a:gd name="connsiteX56" fmla="*/ 1980451 w 2036763"/>
              <a:gd name="connsiteY56" fmla="*/ 587376 h 957263"/>
              <a:gd name="connsiteX57" fmla="*/ 1993924 w 2036763"/>
              <a:gd name="connsiteY57" fmla="*/ 559595 h 957263"/>
              <a:gd name="connsiteX58" fmla="*/ 2003435 w 2036763"/>
              <a:gd name="connsiteY58" fmla="*/ 530623 h 957263"/>
              <a:gd name="connsiteX59" fmla="*/ 2008587 w 2036763"/>
              <a:gd name="connsiteY59" fmla="*/ 501254 h 957263"/>
              <a:gd name="connsiteX60" fmla="*/ 2009776 w 2036763"/>
              <a:gd name="connsiteY60" fmla="*/ 471091 h 957263"/>
              <a:gd name="connsiteX61" fmla="*/ 2006209 w 2036763"/>
              <a:gd name="connsiteY61" fmla="*/ 441326 h 957263"/>
              <a:gd name="connsiteX62" fmla="*/ 1998284 w 2036763"/>
              <a:gd name="connsiteY62" fmla="*/ 411957 h 957263"/>
              <a:gd name="connsiteX63" fmla="*/ 1985602 w 2036763"/>
              <a:gd name="connsiteY63" fmla="*/ 383779 h 957263"/>
              <a:gd name="connsiteX64" fmla="*/ 1977280 w 2036763"/>
              <a:gd name="connsiteY64" fmla="*/ 369888 h 957263"/>
              <a:gd name="connsiteX65" fmla="*/ 1962221 w 2036763"/>
              <a:gd name="connsiteY65" fmla="*/ 348457 h 957263"/>
              <a:gd name="connsiteX66" fmla="*/ 1926951 w 2036763"/>
              <a:gd name="connsiteY66" fmla="*/ 310754 h 957263"/>
              <a:gd name="connsiteX67" fmla="*/ 1886926 w 2036763"/>
              <a:gd name="connsiteY67" fmla="*/ 279004 h 957263"/>
              <a:gd name="connsiteX68" fmla="*/ 1844127 w 2036763"/>
              <a:gd name="connsiteY68" fmla="*/ 252016 h 957263"/>
              <a:gd name="connsiteX69" fmla="*/ 1822727 w 2036763"/>
              <a:gd name="connsiteY69" fmla="*/ 239713 h 957263"/>
              <a:gd name="connsiteX70" fmla="*/ 1786269 w 2036763"/>
              <a:gd name="connsiteY70" fmla="*/ 219869 h 957263"/>
              <a:gd name="connsiteX71" fmla="*/ 1135063 w 2036763"/>
              <a:gd name="connsiteY71" fmla="*/ 76200 h 957263"/>
              <a:gd name="connsiteX72" fmla="*/ 1025129 w 2036763"/>
              <a:gd name="connsiteY72" fmla="*/ 77788 h 957263"/>
              <a:gd name="connsiteX73" fmla="*/ 915988 w 2036763"/>
              <a:gd name="connsiteY73" fmla="*/ 83344 h 957263"/>
              <a:gd name="connsiteX74" fmla="*/ 807244 w 2036763"/>
              <a:gd name="connsiteY74" fmla="*/ 93663 h 957263"/>
              <a:gd name="connsiteX75" fmla="*/ 754063 w 2036763"/>
              <a:gd name="connsiteY75" fmla="*/ 100013 h 957263"/>
              <a:gd name="connsiteX76" fmla="*/ 698500 w 2036763"/>
              <a:gd name="connsiteY76" fmla="*/ 107553 h 957263"/>
              <a:gd name="connsiteX77" fmla="*/ 615157 w 2036763"/>
              <a:gd name="connsiteY77" fmla="*/ 123031 h 957263"/>
              <a:gd name="connsiteX78" fmla="*/ 560388 w 2036763"/>
              <a:gd name="connsiteY78" fmla="*/ 136128 h 957263"/>
              <a:gd name="connsiteX79" fmla="*/ 506016 w 2036763"/>
              <a:gd name="connsiteY79" fmla="*/ 152003 h 957263"/>
              <a:gd name="connsiteX80" fmla="*/ 452438 w 2036763"/>
              <a:gd name="connsiteY80" fmla="*/ 171053 h 957263"/>
              <a:gd name="connsiteX81" fmla="*/ 400050 w 2036763"/>
              <a:gd name="connsiteY81" fmla="*/ 193278 h 957263"/>
              <a:gd name="connsiteX82" fmla="*/ 349250 w 2036763"/>
              <a:gd name="connsiteY82" fmla="*/ 219472 h 957263"/>
              <a:gd name="connsiteX83" fmla="*/ 323850 w 2036763"/>
              <a:gd name="connsiteY83" fmla="*/ 233760 h 957263"/>
              <a:gd name="connsiteX84" fmla="*/ 302419 w 2036763"/>
              <a:gd name="connsiteY84" fmla="*/ 247253 h 957263"/>
              <a:gd name="connsiteX85" fmla="*/ 259557 w 2036763"/>
              <a:gd name="connsiteY85" fmla="*/ 276622 h 957263"/>
              <a:gd name="connsiteX86" fmla="*/ 219075 w 2036763"/>
              <a:gd name="connsiteY86" fmla="*/ 308769 h 957263"/>
              <a:gd name="connsiteX87" fmla="*/ 180182 w 2036763"/>
              <a:gd name="connsiteY87" fmla="*/ 344488 h 957263"/>
              <a:gd name="connsiteX88" fmla="*/ 162322 w 2036763"/>
              <a:gd name="connsiteY88" fmla="*/ 363935 h 957263"/>
              <a:gd name="connsiteX89" fmla="*/ 148432 w 2036763"/>
              <a:gd name="connsiteY89" fmla="*/ 379413 h 957263"/>
              <a:gd name="connsiteX90" fmla="*/ 120650 w 2036763"/>
              <a:gd name="connsiteY90" fmla="*/ 412353 h 957263"/>
              <a:gd name="connsiteX91" fmla="*/ 107157 w 2036763"/>
              <a:gd name="connsiteY91" fmla="*/ 429816 h 957263"/>
              <a:gd name="connsiteX92" fmla="*/ 92869 w 2036763"/>
              <a:gd name="connsiteY92" fmla="*/ 460772 h 957263"/>
              <a:gd name="connsiteX93" fmla="*/ 69057 w 2036763"/>
              <a:gd name="connsiteY93" fmla="*/ 523875 h 957263"/>
              <a:gd name="connsiteX94" fmla="*/ 60325 w 2036763"/>
              <a:gd name="connsiteY94" fmla="*/ 556419 h 957263"/>
              <a:gd name="connsiteX95" fmla="*/ 72628 w 2036763"/>
              <a:gd name="connsiteY95" fmla="*/ 576660 h 957263"/>
              <a:gd name="connsiteX96" fmla="*/ 101600 w 2036763"/>
              <a:gd name="connsiteY96" fmla="*/ 614363 h 957263"/>
              <a:gd name="connsiteX97" fmla="*/ 117078 w 2036763"/>
              <a:gd name="connsiteY97" fmla="*/ 631825 h 957263"/>
              <a:gd name="connsiteX98" fmla="*/ 136525 w 2036763"/>
              <a:gd name="connsiteY98" fmla="*/ 652066 h 957263"/>
              <a:gd name="connsiteX99" fmla="*/ 178197 w 2036763"/>
              <a:gd name="connsiteY99" fmla="*/ 688579 h 957263"/>
              <a:gd name="connsiteX100" fmla="*/ 222647 w 2036763"/>
              <a:gd name="connsiteY100" fmla="*/ 720725 h 957263"/>
              <a:gd name="connsiteX101" fmla="*/ 269478 w 2036763"/>
              <a:gd name="connsiteY101" fmla="*/ 748507 h 957263"/>
              <a:gd name="connsiteX102" fmla="*/ 317500 w 2036763"/>
              <a:gd name="connsiteY102" fmla="*/ 773510 h 957263"/>
              <a:gd name="connsiteX103" fmla="*/ 367110 w 2036763"/>
              <a:gd name="connsiteY103" fmla="*/ 794544 h 957263"/>
              <a:gd name="connsiteX104" fmla="*/ 442516 w 2036763"/>
              <a:gd name="connsiteY104" fmla="*/ 821532 h 957263"/>
              <a:gd name="connsiteX105" fmla="*/ 492919 w 2036763"/>
              <a:gd name="connsiteY105" fmla="*/ 836613 h 957263"/>
              <a:gd name="connsiteX106" fmla="*/ 547688 w 2036763"/>
              <a:gd name="connsiteY106" fmla="*/ 851694 h 957263"/>
              <a:gd name="connsiteX107" fmla="*/ 656829 w 2036763"/>
              <a:gd name="connsiteY107" fmla="*/ 875110 h 957263"/>
              <a:gd name="connsiteX108" fmla="*/ 767160 w 2036763"/>
              <a:gd name="connsiteY108" fmla="*/ 892176 h 957263"/>
              <a:gd name="connsiteX109" fmla="*/ 877888 w 2036763"/>
              <a:gd name="connsiteY109" fmla="*/ 902891 h 957263"/>
              <a:gd name="connsiteX110" fmla="*/ 933450 w 2036763"/>
              <a:gd name="connsiteY110" fmla="*/ 905669 h 957263"/>
              <a:gd name="connsiteX111" fmla="*/ 977107 w 2036763"/>
              <a:gd name="connsiteY111" fmla="*/ 906463 h 957263"/>
              <a:gd name="connsiteX112" fmla="*/ 1064419 w 2036763"/>
              <a:gd name="connsiteY112" fmla="*/ 905669 h 957263"/>
              <a:gd name="connsiteX113" fmla="*/ 1152128 w 2036763"/>
              <a:gd name="connsiteY113" fmla="*/ 900907 h 957263"/>
              <a:gd name="connsiteX114" fmla="*/ 1239441 w 2036763"/>
              <a:gd name="connsiteY114" fmla="*/ 892176 h 957263"/>
              <a:gd name="connsiteX115" fmla="*/ 1326357 w 2036763"/>
              <a:gd name="connsiteY115" fmla="*/ 879476 h 957263"/>
              <a:gd name="connsiteX116" fmla="*/ 1412875 w 2036763"/>
              <a:gd name="connsiteY116" fmla="*/ 862410 h 957263"/>
              <a:gd name="connsiteX117" fmla="*/ 1498203 w 2036763"/>
              <a:gd name="connsiteY117" fmla="*/ 841376 h 957263"/>
              <a:gd name="connsiteX118" fmla="*/ 1583135 w 2036763"/>
              <a:gd name="connsiteY118" fmla="*/ 816372 h 957263"/>
              <a:gd name="connsiteX119" fmla="*/ 1625203 w 2036763"/>
              <a:gd name="connsiteY119" fmla="*/ 802482 h 957263"/>
              <a:gd name="connsiteX120" fmla="*/ 1647429 w 2036763"/>
              <a:gd name="connsiteY120" fmla="*/ 791369 h 957263"/>
              <a:gd name="connsiteX121" fmla="*/ 1690688 w 2036763"/>
              <a:gd name="connsiteY121" fmla="*/ 765969 h 957263"/>
              <a:gd name="connsiteX122" fmla="*/ 1710532 w 2036763"/>
              <a:gd name="connsiteY122" fmla="*/ 751682 h 957263"/>
              <a:gd name="connsiteX123" fmla="*/ 1732360 w 2036763"/>
              <a:gd name="connsiteY123" fmla="*/ 735410 h 957263"/>
              <a:gd name="connsiteX124" fmla="*/ 1770857 w 2036763"/>
              <a:gd name="connsiteY124" fmla="*/ 696516 h 957263"/>
              <a:gd name="connsiteX125" fmla="*/ 1803401 w 2036763"/>
              <a:gd name="connsiteY125" fmla="*/ 652463 h 957263"/>
              <a:gd name="connsiteX126" fmla="*/ 1828801 w 2036763"/>
              <a:gd name="connsiteY126" fmla="*/ 603647 h 957263"/>
              <a:gd name="connsiteX127" fmla="*/ 1847057 w 2036763"/>
              <a:gd name="connsiteY127" fmla="*/ 551260 h 957263"/>
              <a:gd name="connsiteX128" fmla="*/ 1855788 w 2036763"/>
              <a:gd name="connsiteY128" fmla="*/ 496491 h 957263"/>
              <a:gd name="connsiteX129" fmla="*/ 1855788 w 2036763"/>
              <a:gd name="connsiteY129" fmla="*/ 454422 h 957263"/>
              <a:gd name="connsiteX130" fmla="*/ 1852613 w 2036763"/>
              <a:gd name="connsiteY130" fmla="*/ 426244 h 957263"/>
              <a:gd name="connsiteX131" fmla="*/ 1846660 w 2036763"/>
              <a:gd name="connsiteY131" fmla="*/ 397669 h 957263"/>
              <a:gd name="connsiteX132" fmla="*/ 1837135 w 2036763"/>
              <a:gd name="connsiteY132" fmla="*/ 369491 h 957263"/>
              <a:gd name="connsiteX133" fmla="*/ 1831182 w 2036763"/>
              <a:gd name="connsiteY133" fmla="*/ 355600 h 957263"/>
              <a:gd name="connsiteX134" fmla="*/ 1824435 w 2036763"/>
              <a:gd name="connsiteY134" fmla="*/ 340122 h 957263"/>
              <a:gd name="connsiteX135" fmla="*/ 1808957 w 2036763"/>
              <a:gd name="connsiteY135" fmla="*/ 311944 h 957263"/>
              <a:gd name="connsiteX136" fmla="*/ 1782366 w 2036763"/>
              <a:gd name="connsiteY136" fmla="*/ 271860 h 957263"/>
              <a:gd name="connsiteX137" fmla="*/ 1739901 w 2036763"/>
              <a:gd name="connsiteY137" fmla="*/ 225028 h 957263"/>
              <a:gd name="connsiteX138" fmla="*/ 1692672 w 2036763"/>
              <a:gd name="connsiteY138" fmla="*/ 184944 h 957263"/>
              <a:gd name="connsiteX139" fmla="*/ 1666875 w 2036763"/>
              <a:gd name="connsiteY139" fmla="*/ 167481 h 957263"/>
              <a:gd name="connsiteX140" fmla="*/ 1643857 w 2036763"/>
              <a:gd name="connsiteY140" fmla="*/ 158750 h 957263"/>
              <a:gd name="connsiteX141" fmla="*/ 1620044 w 2036763"/>
              <a:gd name="connsiteY141" fmla="*/ 150813 h 957263"/>
              <a:gd name="connsiteX142" fmla="*/ 1567657 w 2036763"/>
              <a:gd name="connsiteY142" fmla="*/ 134541 h 957263"/>
              <a:gd name="connsiteX143" fmla="*/ 1461294 w 2036763"/>
              <a:gd name="connsiteY143" fmla="*/ 109141 h 957263"/>
              <a:gd name="connsiteX144" fmla="*/ 1353344 w 2036763"/>
              <a:gd name="connsiteY144" fmla="*/ 91281 h 957263"/>
              <a:gd name="connsiteX145" fmla="*/ 1244203 w 2036763"/>
              <a:gd name="connsiteY145" fmla="*/ 80963 h 957263"/>
              <a:gd name="connsiteX146" fmla="*/ 1053039 w 2036763"/>
              <a:gd name="connsiteY146" fmla="*/ 28575 h 957263"/>
              <a:gd name="connsiteX147" fmla="*/ 995853 w 2036763"/>
              <a:gd name="connsiteY147" fmla="*/ 28971 h 957263"/>
              <a:gd name="connsiteX148" fmla="*/ 881879 w 2036763"/>
              <a:gd name="connsiteY148" fmla="*/ 36896 h 957263"/>
              <a:gd name="connsiteX149" fmla="*/ 767905 w 2036763"/>
              <a:gd name="connsiteY149" fmla="*/ 51161 h 957263"/>
              <a:gd name="connsiteX150" fmla="*/ 655123 w 2036763"/>
              <a:gd name="connsiteY150" fmla="*/ 72954 h 957263"/>
              <a:gd name="connsiteX151" fmla="*/ 599525 w 2036763"/>
              <a:gd name="connsiteY151" fmla="*/ 86823 h 957263"/>
              <a:gd name="connsiteX152" fmla="*/ 547503 w 2036763"/>
              <a:gd name="connsiteY152" fmla="*/ 99899 h 957263"/>
              <a:gd name="connsiteX153" fmla="*/ 468872 w 2036763"/>
              <a:gd name="connsiteY153" fmla="*/ 123278 h 957263"/>
              <a:gd name="connsiteX154" fmla="*/ 416452 w 2036763"/>
              <a:gd name="connsiteY154" fmla="*/ 141505 h 957263"/>
              <a:gd name="connsiteX155" fmla="*/ 366018 w 2036763"/>
              <a:gd name="connsiteY155" fmla="*/ 163298 h 957263"/>
              <a:gd name="connsiteX156" fmla="*/ 317172 w 2036763"/>
              <a:gd name="connsiteY156" fmla="*/ 189450 h 957263"/>
              <a:gd name="connsiteX157" fmla="*/ 270709 w 2036763"/>
              <a:gd name="connsiteY157" fmla="*/ 220358 h 957263"/>
              <a:gd name="connsiteX158" fmla="*/ 227422 w 2036763"/>
              <a:gd name="connsiteY158" fmla="*/ 256812 h 957263"/>
              <a:gd name="connsiteX159" fmla="*/ 207963 w 2036763"/>
              <a:gd name="connsiteY159" fmla="*/ 277813 h 957263"/>
              <a:gd name="connsiteX160" fmla="*/ 227422 w 2036763"/>
              <a:gd name="connsiteY160" fmla="*/ 261171 h 957263"/>
              <a:gd name="connsiteX161" fmla="*/ 267532 w 2036763"/>
              <a:gd name="connsiteY161" fmla="*/ 231849 h 957263"/>
              <a:gd name="connsiteX162" fmla="*/ 309229 w 2036763"/>
              <a:gd name="connsiteY162" fmla="*/ 205300 h 957263"/>
              <a:gd name="connsiteX163" fmla="*/ 352516 w 2036763"/>
              <a:gd name="connsiteY163" fmla="*/ 181526 h 957263"/>
              <a:gd name="connsiteX164" fmla="*/ 397390 w 2036763"/>
              <a:gd name="connsiteY164" fmla="*/ 160128 h 957263"/>
              <a:gd name="connsiteX165" fmla="*/ 442662 w 2036763"/>
              <a:gd name="connsiteY165" fmla="*/ 141505 h 957263"/>
              <a:gd name="connsiteX166" fmla="*/ 512556 w 2036763"/>
              <a:gd name="connsiteY166" fmla="*/ 117334 h 957263"/>
              <a:gd name="connsiteX167" fmla="*/ 608262 w 2036763"/>
              <a:gd name="connsiteY167" fmla="*/ 93163 h 957263"/>
              <a:gd name="connsiteX168" fmla="*/ 705160 w 2036763"/>
              <a:gd name="connsiteY168" fmla="*/ 75332 h 957263"/>
              <a:gd name="connsiteX169" fmla="*/ 802455 w 2036763"/>
              <a:gd name="connsiteY169" fmla="*/ 63445 h 957263"/>
              <a:gd name="connsiteX170" fmla="*/ 898558 w 2036763"/>
              <a:gd name="connsiteY170" fmla="*/ 55520 h 957263"/>
              <a:gd name="connsiteX171" fmla="*/ 946213 w 2036763"/>
              <a:gd name="connsiteY171" fmla="*/ 52746 h 957263"/>
              <a:gd name="connsiteX172" fmla="*/ 1012532 w 2036763"/>
              <a:gd name="connsiteY172" fmla="*/ 49180 h 957263"/>
              <a:gd name="connsiteX173" fmla="*/ 1147156 w 2036763"/>
              <a:gd name="connsiteY173" fmla="*/ 47991 h 957263"/>
              <a:gd name="connsiteX174" fmla="*/ 1283369 w 2036763"/>
              <a:gd name="connsiteY174" fmla="*/ 54331 h 957263"/>
              <a:gd name="connsiteX175" fmla="*/ 1384238 w 2036763"/>
              <a:gd name="connsiteY175" fmla="*/ 65426 h 957263"/>
              <a:gd name="connsiteX176" fmla="*/ 1450955 w 2036763"/>
              <a:gd name="connsiteY176" fmla="*/ 76521 h 957263"/>
              <a:gd name="connsiteX177" fmla="*/ 1484313 w 2036763"/>
              <a:gd name="connsiteY177" fmla="*/ 82861 h 957263"/>
              <a:gd name="connsiteX178" fmla="*/ 1458103 w 2036763"/>
              <a:gd name="connsiteY178" fmla="*/ 75332 h 957263"/>
              <a:gd name="connsiteX179" fmla="*/ 1405286 w 2036763"/>
              <a:gd name="connsiteY179" fmla="*/ 61860 h 957263"/>
              <a:gd name="connsiteX180" fmla="*/ 1325067 w 2036763"/>
              <a:gd name="connsiteY180" fmla="*/ 46406 h 957263"/>
              <a:gd name="connsiteX181" fmla="*/ 1216256 w 2036763"/>
              <a:gd name="connsiteY181" fmla="*/ 34122 h 957263"/>
              <a:gd name="connsiteX182" fmla="*/ 1107047 w 2036763"/>
              <a:gd name="connsiteY182" fmla="*/ 28971 h 957263"/>
              <a:gd name="connsiteX183" fmla="*/ 1000522 w 2036763"/>
              <a:gd name="connsiteY183" fmla="*/ 0 h 957263"/>
              <a:gd name="connsiteX184" fmla="*/ 1127919 w 2036763"/>
              <a:gd name="connsiteY184" fmla="*/ 794 h 957263"/>
              <a:gd name="connsiteX185" fmla="*/ 1255713 w 2036763"/>
              <a:gd name="connsiteY185" fmla="*/ 10725 h 957263"/>
              <a:gd name="connsiteX186" fmla="*/ 1318816 w 2036763"/>
              <a:gd name="connsiteY186" fmla="*/ 19860 h 957263"/>
              <a:gd name="connsiteX187" fmla="*/ 1362075 w 2036763"/>
              <a:gd name="connsiteY187" fmla="*/ 26613 h 957263"/>
              <a:gd name="connsiteX188" fmla="*/ 1448991 w 2036763"/>
              <a:gd name="connsiteY188" fmla="*/ 45679 h 957263"/>
              <a:gd name="connsiteX189" fmla="*/ 1534319 w 2036763"/>
              <a:gd name="connsiteY189" fmla="*/ 72291 h 957263"/>
              <a:gd name="connsiteX190" fmla="*/ 1596629 w 2036763"/>
              <a:gd name="connsiteY190" fmla="*/ 98507 h 957263"/>
              <a:gd name="connsiteX191" fmla="*/ 1636713 w 2036763"/>
              <a:gd name="connsiteY191" fmla="*/ 119956 h 957263"/>
              <a:gd name="connsiteX192" fmla="*/ 1656160 w 2036763"/>
              <a:gd name="connsiteY192" fmla="*/ 131078 h 957263"/>
              <a:gd name="connsiteX193" fmla="*/ 1683544 w 2036763"/>
              <a:gd name="connsiteY193" fmla="*/ 141405 h 957263"/>
              <a:gd name="connsiteX194" fmla="*/ 1737519 w 2036763"/>
              <a:gd name="connsiteY194" fmla="*/ 163648 h 957263"/>
              <a:gd name="connsiteX195" fmla="*/ 1791097 w 2036763"/>
              <a:gd name="connsiteY195" fmla="*/ 188672 h 957263"/>
              <a:gd name="connsiteX196" fmla="*/ 1843088 w 2036763"/>
              <a:gd name="connsiteY196" fmla="*/ 216874 h 957263"/>
              <a:gd name="connsiteX197" fmla="*/ 1868885 w 2036763"/>
              <a:gd name="connsiteY197" fmla="*/ 232365 h 957263"/>
              <a:gd name="connsiteX198" fmla="*/ 1888729 w 2036763"/>
              <a:gd name="connsiteY198" fmla="*/ 245472 h 957263"/>
              <a:gd name="connsiteX199" fmla="*/ 1927225 w 2036763"/>
              <a:gd name="connsiteY199" fmla="*/ 274866 h 957263"/>
              <a:gd name="connsiteX200" fmla="*/ 1962944 w 2036763"/>
              <a:gd name="connsiteY200" fmla="*/ 309025 h 957263"/>
              <a:gd name="connsiteX201" fmla="*/ 1993901 w 2036763"/>
              <a:gd name="connsiteY201" fmla="*/ 347157 h 957263"/>
              <a:gd name="connsiteX202" fmla="*/ 2017316 w 2036763"/>
              <a:gd name="connsiteY202" fmla="*/ 389658 h 957263"/>
              <a:gd name="connsiteX203" fmla="*/ 2029222 w 2036763"/>
              <a:gd name="connsiteY203" fmla="*/ 424215 h 957263"/>
              <a:gd name="connsiteX204" fmla="*/ 2034382 w 2036763"/>
              <a:gd name="connsiteY204" fmla="*/ 447650 h 957263"/>
              <a:gd name="connsiteX205" fmla="*/ 2036763 w 2036763"/>
              <a:gd name="connsiteY205" fmla="*/ 473071 h 957263"/>
              <a:gd name="connsiteX206" fmla="*/ 2036763 w 2036763"/>
              <a:gd name="connsiteY206" fmla="*/ 498095 h 957263"/>
              <a:gd name="connsiteX207" fmla="*/ 2033191 w 2036763"/>
              <a:gd name="connsiteY207" fmla="*/ 524310 h 957263"/>
              <a:gd name="connsiteX208" fmla="*/ 2026047 w 2036763"/>
              <a:gd name="connsiteY208" fmla="*/ 551717 h 957263"/>
              <a:gd name="connsiteX209" fmla="*/ 2021682 w 2036763"/>
              <a:gd name="connsiteY209" fmla="*/ 565619 h 957263"/>
              <a:gd name="connsiteX210" fmla="*/ 2015729 w 2036763"/>
              <a:gd name="connsiteY210" fmla="*/ 579919 h 957263"/>
              <a:gd name="connsiteX211" fmla="*/ 2001838 w 2036763"/>
              <a:gd name="connsiteY211" fmla="*/ 606929 h 957263"/>
              <a:gd name="connsiteX212" fmla="*/ 1985963 w 2036763"/>
              <a:gd name="connsiteY212" fmla="*/ 631952 h 957263"/>
              <a:gd name="connsiteX213" fmla="*/ 1968104 w 2036763"/>
              <a:gd name="connsiteY213" fmla="*/ 654593 h 957263"/>
              <a:gd name="connsiteX214" fmla="*/ 1937544 w 2036763"/>
              <a:gd name="connsiteY214" fmla="*/ 685575 h 957263"/>
              <a:gd name="connsiteX215" fmla="*/ 1891904 w 2036763"/>
              <a:gd name="connsiteY215" fmla="*/ 720926 h 957263"/>
              <a:gd name="connsiteX216" fmla="*/ 1841501 w 2036763"/>
              <a:gd name="connsiteY216" fmla="*/ 750320 h 957263"/>
              <a:gd name="connsiteX217" fmla="*/ 1789113 w 2036763"/>
              <a:gd name="connsiteY217" fmla="*/ 775741 h 957263"/>
              <a:gd name="connsiteX218" fmla="*/ 1709341 w 2036763"/>
              <a:gd name="connsiteY218" fmla="*/ 807120 h 957263"/>
              <a:gd name="connsiteX219" fmla="*/ 1659335 w 2036763"/>
              <a:gd name="connsiteY219" fmla="*/ 824994 h 957263"/>
              <a:gd name="connsiteX220" fmla="*/ 1604963 w 2036763"/>
              <a:gd name="connsiteY220" fmla="*/ 844060 h 957263"/>
              <a:gd name="connsiteX221" fmla="*/ 1494235 w 2036763"/>
              <a:gd name="connsiteY221" fmla="*/ 877425 h 957263"/>
              <a:gd name="connsiteX222" fmla="*/ 1381919 w 2036763"/>
              <a:gd name="connsiteY222" fmla="*/ 904038 h 957263"/>
              <a:gd name="connsiteX223" fmla="*/ 1268413 w 2036763"/>
              <a:gd name="connsiteY223" fmla="*/ 922706 h 957263"/>
              <a:gd name="connsiteX224" fmla="*/ 1211660 w 2036763"/>
              <a:gd name="connsiteY224" fmla="*/ 930253 h 957263"/>
              <a:gd name="connsiteX225" fmla="*/ 1141016 w 2036763"/>
              <a:gd name="connsiteY225" fmla="*/ 938992 h 957263"/>
              <a:gd name="connsiteX226" fmla="*/ 1070372 w 2036763"/>
              <a:gd name="connsiteY226" fmla="*/ 945744 h 957263"/>
              <a:gd name="connsiteX227" fmla="*/ 1004491 w 2036763"/>
              <a:gd name="connsiteY227" fmla="*/ 951702 h 957263"/>
              <a:gd name="connsiteX228" fmla="*/ 873522 w 2036763"/>
              <a:gd name="connsiteY228" fmla="*/ 957263 h 957263"/>
              <a:gd name="connsiteX229" fmla="*/ 741760 w 2036763"/>
              <a:gd name="connsiteY229" fmla="*/ 955277 h 957263"/>
              <a:gd name="connsiteX230" fmla="*/ 610394 w 2036763"/>
              <a:gd name="connsiteY230" fmla="*/ 945744 h 957263"/>
              <a:gd name="connsiteX231" fmla="*/ 545307 w 2036763"/>
              <a:gd name="connsiteY231" fmla="*/ 936211 h 957263"/>
              <a:gd name="connsiteX232" fmla="*/ 490538 w 2036763"/>
              <a:gd name="connsiteY232" fmla="*/ 928664 h 957263"/>
              <a:gd name="connsiteX233" fmla="*/ 404813 w 2036763"/>
              <a:gd name="connsiteY233" fmla="*/ 913173 h 957263"/>
              <a:gd name="connsiteX234" fmla="*/ 347266 w 2036763"/>
              <a:gd name="connsiteY234" fmla="*/ 899668 h 957263"/>
              <a:gd name="connsiteX235" fmla="*/ 290513 w 2036763"/>
              <a:gd name="connsiteY235" fmla="*/ 882589 h 957263"/>
              <a:gd name="connsiteX236" fmla="*/ 236141 w 2036763"/>
              <a:gd name="connsiteY236" fmla="*/ 860742 h 957263"/>
              <a:gd name="connsiteX237" fmla="*/ 184150 w 2036763"/>
              <a:gd name="connsiteY237" fmla="*/ 832938 h 957263"/>
              <a:gd name="connsiteX238" fmla="*/ 136922 w 2036763"/>
              <a:gd name="connsiteY238" fmla="*/ 798381 h 957263"/>
              <a:gd name="connsiteX239" fmla="*/ 115094 w 2036763"/>
              <a:gd name="connsiteY239" fmla="*/ 778124 h 957263"/>
              <a:gd name="connsiteX240" fmla="*/ 103982 w 2036763"/>
              <a:gd name="connsiteY240" fmla="*/ 766208 h 957263"/>
              <a:gd name="connsiteX241" fmla="*/ 83344 w 2036763"/>
              <a:gd name="connsiteY241" fmla="*/ 739992 h 957263"/>
              <a:gd name="connsiteX242" fmla="*/ 65088 w 2036763"/>
              <a:gd name="connsiteY242" fmla="*/ 711393 h 957263"/>
              <a:gd name="connsiteX243" fmla="*/ 50403 w 2036763"/>
              <a:gd name="connsiteY243" fmla="*/ 680411 h 957263"/>
              <a:gd name="connsiteX244" fmla="*/ 44053 w 2036763"/>
              <a:gd name="connsiteY244" fmla="*/ 664126 h 957263"/>
              <a:gd name="connsiteX245" fmla="*/ 43657 w 2036763"/>
              <a:gd name="connsiteY245" fmla="*/ 682397 h 957263"/>
              <a:gd name="connsiteX246" fmla="*/ 44450 w 2036763"/>
              <a:gd name="connsiteY246" fmla="*/ 719735 h 957263"/>
              <a:gd name="connsiteX247" fmla="*/ 46038 w 2036763"/>
              <a:gd name="connsiteY247" fmla="*/ 738006 h 957263"/>
              <a:gd name="connsiteX248" fmla="*/ 45641 w 2036763"/>
              <a:gd name="connsiteY248" fmla="*/ 743170 h 957263"/>
              <a:gd name="connsiteX249" fmla="*/ 40085 w 2036763"/>
              <a:gd name="connsiteY249" fmla="*/ 749922 h 957263"/>
              <a:gd name="connsiteX250" fmla="*/ 31353 w 2036763"/>
              <a:gd name="connsiteY250" fmla="*/ 751511 h 957263"/>
              <a:gd name="connsiteX251" fmla="*/ 24210 w 2036763"/>
              <a:gd name="connsiteY251" fmla="*/ 746745 h 957263"/>
              <a:gd name="connsiteX252" fmla="*/ 22622 w 2036763"/>
              <a:gd name="connsiteY252" fmla="*/ 741581 h 957263"/>
              <a:gd name="connsiteX253" fmla="*/ 19844 w 2036763"/>
              <a:gd name="connsiteY253" fmla="*/ 720132 h 957263"/>
              <a:gd name="connsiteX254" fmla="*/ 17860 w 2036763"/>
              <a:gd name="connsiteY254" fmla="*/ 678028 h 957263"/>
              <a:gd name="connsiteX255" fmla="*/ 19447 w 2036763"/>
              <a:gd name="connsiteY255" fmla="*/ 635527 h 957263"/>
              <a:gd name="connsiteX256" fmla="*/ 24210 w 2036763"/>
              <a:gd name="connsiteY256" fmla="*/ 593821 h 957263"/>
              <a:gd name="connsiteX257" fmla="*/ 28178 w 2036763"/>
              <a:gd name="connsiteY257" fmla="*/ 573166 h 957263"/>
              <a:gd name="connsiteX258" fmla="*/ 28575 w 2036763"/>
              <a:gd name="connsiteY258" fmla="*/ 558470 h 957263"/>
              <a:gd name="connsiteX259" fmla="*/ 30163 w 2036763"/>
              <a:gd name="connsiteY259" fmla="*/ 544170 h 957263"/>
              <a:gd name="connsiteX260" fmla="*/ 24210 w 2036763"/>
              <a:gd name="connsiteY260" fmla="*/ 530268 h 957263"/>
              <a:gd name="connsiteX261" fmla="*/ 13891 w 2036763"/>
              <a:gd name="connsiteY261" fmla="*/ 501272 h 957263"/>
              <a:gd name="connsiteX262" fmla="*/ 5953 w 2036763"/>
              <a:gd name="connsiteY262" fmla="*/ 471482 h 957263"/>
              <a:gd name="connsiteX263" fmla="*/ 1588 w 2036763"/>
              <a:gd name="connsiteY263" fmla="*/ 440103 h 957263"/>
              <a:gd name="connsiteX264" fmla="*/ 0 w 2036763"/>
              <a:gd name="connsiteY264" fmla="*/ 424215 h 957263"/>
              <a:gd name="connsiteX265" fmla="*/ 0 w 2036763"/>
              <a:gd name="connsiteY265" fmla="*/ 419845 h 957263"/>
              <a:gd name="connsiteX266" fmla="*/ 3969 w 2036763"/>
              <a:gd name="connsiteY266" fmla="*/ 415873 h 957263"/>
              <a:gd name="connsiteX267" fmla="*/ 9525 w 2036763"/>
              <a:gd name="connsiteY267" fmla="*/ 415873 h 957263"/>
              <a:gd name="connsiteX268" fmla="*/ 14288 w 2036763"/>
              <a:gd name="connsiteY268" fmla="*/ 420242 h 957263"/>
              <a:gd name="connsiteX269" fmla="*/ 14685 w 2036763"/>
              <a:gd name="connsiteY269" fmla="*/ 424215 h 957263"/>
              <a:gd name="connsiteX270" fmla="*/ 17860 w 2036763"/>
              <a:gd name="connsiteY270" fmla="*/ 446855 h 957263"/>
              <a:gd name="connsiteX271" fmla="*/ 29369 w 2036763"/>
              <a:gd name="connsiteY271" fmla="*/ 490548 h 957263"/>
              <a:gd name="connsiteX272" fmla="*/ 37307 w 2036763"/>
              <a:gd name="connsiteY272" fmla="*/ 511202 h 957263"/>
              <a:gd name="connsiteX273" fmla="*/ 44450 w 2036763"/>
              <a:gd name="connsiteY273" fmla="*/ 488959 h 957263"/>
              <a:gd name="connsiteX274" fmla="*/ 64691 w 2036763"/>
              <a:gd name="connsiteY274" fmla="*/ 447650 h 957263"/>
              <a:gd name="connsiteX275" fmla="*/ 76994 w 2036763"/>
              <a:gd name="connsiteY275" fmla="*/ 427789 h 957263"/>
              <a:gd name="connsiteX276" fmla="*/ 87710 w 2036763"/>
              <a:gd name="connsiteY276" fmla="*/ 405149 h 957263"/>
              <a:gd name="connsiteX277" fmla="*/ 111522 w 2036763"/>
              <a:gd name="connsiteY277" fmla="*/ 361059 h 957263"/>
              <a:gd name="connsiteX278" fmla="*/ 138113 w 2036763"/>
              <a:gd name="connsiteY278" fmla="*/ 319353 h 957263"/>
              <a:gd name="connsiteX279" fmla="*/ 168275 w 2036763"/>
              <a:gd name="connsiteY279" fmla="*/ 280824 h 957263"/>
              <a:gd name="connsiteX280" fmla="*/ 200025 w 2036763"/>
              <a:gd name="connsiteY280" fmla="*/ 244678 h 957263"/>
              <a:gd name="connsiteX281" fmla="*/ 234950 w 2036763"/>
              <a:gd name="connsiteY281" fmla="*/ 212107 h 957263"/>
              <a:gd name="connsiteX282" fmla="*/ 271860 w 2036763"/>
              <a:gd name="connsiteY282" fmla="*/ 183111 h 957263"/>
              <a:gd name="connsiteX283" fmla="*/ 311150 w 2036763"/>
              <a:gd name="connsiteY283" fmla="*/ 158485 h 957263"/>
              <a:gd name="connsiteX284" fmla="*/ 331788 w 2036763"/>
              <a:gd name="connsiteY284" fmla="*/ 147760 h 957263"/>
              <a:gd name="connsiteX285" fmla="*/ 359966 w 2036763"/>
              <a:gd name="connsiteY285" fmla="*/ 134255 h 957263"/>
              <a:gd name="connsiteX286" fmla="*/ 417513 w 2036763"/>
              <a:gd name="connsiteY286" fmla="*/ 109629 h 957263"/>
              <a:gd name="connsiteX287" fmla="*/ 476250 w 2036763"/>
              <a:gd name="connsiteY287" fmla="*/ 88179 h 957263"/>
              <a:gd name="connsiteX288" fmla="*/ 536575 w 2036763"/>
              <a:gd name="connsiteY288" fmla="*/ 69908 h 957263"/>
              <a:gd name="connsiteX289" fmla="*/ 627063 w 2036763"/>
              <a:gd name="connsiteY289" fmla="*/ 46473 h 957263"/>
              <a:gd name="connsiteX290" fmla="*/ 749300 w 2036763"/>
              <a:gd name="connsiteY290" fmla="*/ 23832 h 957263"/>
              <a:gd name="connsiteX291" fmla="*/ 809625 w 2036763"/>
              <a:gd name="connsiteY291" fmla="*/ 15094 h 957263"/>
              <a:gd name="connsiteX292" fmla="*/ 873522 w 2036763"/>
              <a:gd name="connsiteY292" fmla="*/ 7547 h 95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036763" h="957263">
                <a:moveTo>
                  <a:pt x="53183" y="587375"/>
                </a:moveTo>
                <a:lnTo>
                  <a:pt x="52388" y="587772"/>
                </a:lnTo>
                <a:lnTo>
                  <a:pt x="52388" y="588964"/>
                </a:lnTo>
                <a:lnTo>
                  <a:pt x="53580" y="604858"/>
                </a:lnTo>
                <a:lnTo>
                  <a:pt x="57950" y="634658"/>
                </a:lnTo>
                <a:lnTo>
                  <a:pt x="66294" y="662471"/>
                </a:lnTo>
                <a:lnTo>
                  <a:pt x="77815" y="688298"/>
                </a:lnTo>
                <a:lnTo>
                  <a:pt x="91721" y="711741"/>
                </a:lnTo>
                <a:lnTo>
                  <a:pt x="108010" y="733992"/>
                </a:lnTo>
                <a:lnTo>
                  <a:pt x="136615" y="763394"/>
                </a:lnTo>
                <a:lnTo>
                  <a:pt x="180715" y="796771"/>
                </a:lnTo>
                <a:lnTo>
                  <a:pt x="228788" y="824187"/>
                </a:lnTo>
                <a:lnTo>
                  <a:pt x="279244" y="845643"/>
                </a:lnTo>
                <a:lnTo>
                  <a:pt x="328906" y="862728"/>
                </a:lnTo>
                <a:lnTo>
                  <a:pt x="352744" y="869483"/>
                </a:lnTo>
                <a:lnTo>
                  <a:pt x="407968" y="883787"/>
                </a:lnTo>
                <a:lnTo>
                  <a:pt x="519608" y="906038"/>
                </a:lnTo>
                <a:lnTo>
                  <a:pt x="631646" y="920342"/>
                </a:lnTo>
                <a:lnTo>
                  <a:pt x="745272" y="928686"/>
                </a:lnTo>
                <a:lnTo>
                  <a:pt x="801688" y="930275"/>
                </a:lnTo>
                <a:lnTo>
                  <a:pt x="748053" y="923918"/>
                </a:lnTo>
                <a:lnTo>
                  <a:pt x="695213" y="915971"/>
                </a:lnTo>
                <a:lnTo>
                  <a:pt x="636810" y="905640"/>
                </a:lnTo>
                <a:lnTo>
                  <a:pt x="520403" y="879814"/>
                </a:lnTo>
                <a:lnTo>
                  <a:pt x="434190" y="853987"/>
                </a:lnTo>
                <a:lnTo>
                  <a:pt x="377376" y="833325"/>
                </a:lnTo>
                <a:lnTo>
                  <a:pt x="321755" y="809883"/>
                </a:lnTo>
                <a:lnTo>
                  <a:pt x="267723" y="782466"/>
                </a:lnTo>
                <a:lnTo>
                  <a:pt x="241501" y="766970"/>
                </a:lnTo>
                <a:lnTo>
                  <a:pt x="215280" y="750680"/>
                </a:lnTo>
                <a:lnTo>
                  <a:pt x="163234" y="711741"/>
                </a:lnTo>
                <a:lnTo>
                  <a:pt x="114366" y="666445"/>
                </a:lnTo>
                <a:lnTo>
                  <a:pt x="71061" y="615586"/>
                </a:lnTo>
                <a:close/>
                <a:moveTo>
                  <a:pt x="1748621" y="201613"/>
                </a:moveTo>
                <a:lnTo>
                  <a:pt x="1766058" y="219076"/>
                </a:lnTo>
                <a:lnTo>
                  <a:pt x="1798950" y="257176"/>
                </a:lnTo>
                <a:lnTo>
                  <a:pt x="1827483" y="298847"/>
                </a:lnTo>
                <a:lnTo>
                  <a:pt x="1850468" y="344091"/>
                </a:lnTo>
                <a:lnTo>
                  <a:pt x="1867508" y="392113"/>
                </a:lnTo>
                <a:lnTo>
                  <a:pt x="1877812" y="442120"/>
                </a:lnTo>
                <a:lnTo>
                  <a:pt x="1880189" y="494110"/>
                </a:lnTo>
                <a:lnTo>
                  <a:pt x="1873452" y="546498"/>
                </a:lnTo>
                <a:lnTo>
                  <a:pt x="1866319" y="573088"/>
                </a:lnTo>
                <a:lnTo>
                  <a:pt x="1857205" y="602060"/>
                </a:lnTo>
                <a:lnTo>
                  <a:pt x="1831446" y="654448"/>
                </a:lnTo>
                <a:lnTo>
                  <a:pt x="1799743" y="700882"/>
                </a:lnTo>
                <a:lnTo>
                  <a:pt x="1762095" y="740967"/>
                </a:lnTo>
                <a:lnTo>
                  <a:pt x="1741488" y="758826"/>
                </a:lnTo>
                <a:lnTo>
                  <a:pt x="1766851" y="748110"/>
                </a:lnTo>
                <a:lnTo>
                  <a:pt x="1791420" y="736601"/>
                </a:lnTo>
                <a:lnTo>
                  <a:pt x="1816387" y="725489"/>
                </a:lnTo>
                <a:lnTo>
                  <a:pt x="1866319" y="698501"/>
                </a:lnTo>
                <a:lnTo>
                  <a:pt x="1913478" y="666354"/>
                </a:lnTo>
                <a:lnTo>
                  <a:pt x="1944785" y="636588"/>
                </a:lnTo>
                <a:lnTo>
                  <a:pt x="1963806" y="613173"/>
                </a:lnTo>
                <a:lnTo>
                  <a:pt x="1972129" y="600870"/>
                </a:lnTo>
                <a:lnTo>
                  <a:pt x="1980451" y="587376"/>
                </a:lnTo>
                <a:lnTo>
                  <a:pt x="1993924" y="559595"/>
                </a:lnTo>
                <a:lnTo>
                  <a:pt x="2003435" y="530623"/>
                </a:lnTo>
                <a:lnTo>
                  <a:pt x="2008587" y="501254"/>
                </a:lnTo>
                <a:lnTo>
                  <a:pt x="2009776" y="471091"/>
                </a:lnTo>
                <a:lnTo>
                  <a:pt x="2006209" y="441326"/>
                </a:lnTo>
                <a:lnTo>
                  <a:pt x="1998284" y="411957"/>
                </a:lnTo>
                <a:lnTo>
                  <a:pt x="1985602" y="383779"/>
                </a:lnTo>
                <a:lnTo>
                  <a:pt x="1977280" y="369888"/>
                </a:lnTo>
                <a:lnTo>
                  <a:pt x="1962221" y="348457"/>
                </a:lnTo>
                <a:lnTo>
                  <a:pt x="1926951" y="310754"/>
                </a:lnTo>
                <a:lnTo>
                  <a:pt x="1886926" y="279004"/>
                </a:lnTo>
                <a:lnTo>
                  <a:pt x="1844127" y="252016"/>
                </a:lnTo>
                <a:lnTo>
                  <a:pt x="1822727" y="239713"/>
                </a:lnTo>
                <a:lnTo>
                  <a:pt x="1786269" y="219869"/>
                </a:lnTo>
                <a:close/>
                <a:moveTo>
                  <a:pt x="1135063" y="76200"/>
                </a:moveTo>
                <a:lnTo>
                  <a:pt x="1025129" y="77788"/>
                </a:lnTo>
                <a:lnTo>
                  <a:pt x="915988" y="83344"/>
                </a:lnTo>
                <a:lnTo>
                  <a:pt x="807244" y="93663"/>
                </a:lnTo>
                <a:lnTo>
                  <a:pt x="754063" y="100013"/>
                </a:lnTo>
                <a:lnTo>
                  <a:pt x="698500" y="107553"/>
                </a:lnTo>
                <a:lnTo>
                  <a:pt x="615157" y="123031"/>
                </a:lnTo>
                <a:lnTo>
                  <a:pt x="560388" y="136128"/>
                </a:lnTo>
                <a:lnTo>
                  <a:pt x="506016" y="152003"/>
                </a:lnTo>
                <a:lnTo>
                  <a:pt x="452438" y="171053"/>
                </a:lnTo>
                <a:lnTo>
                  <a:pt x="400050" y="193278"/>
                </a:lnTo>
                <a:lnTo>
                  <a:pt x="349250" y="219472"/>
                </a:lnTo>
                <a:lnTo>
                  <a:pt x="323850" y="233760"/>
                </a:lnTo>
                <a:lnTo>
                  <a:pt x="302419" y="247253"/>
                </a:lnTo>
                <a:lnTo>
                  <a:pt x="259557" y="276622"/>
                </a:lnTo>
                <a:lnTo>
                  <a:pt x="219075" y="308769"/>
                </a:lnTo>
                <a:lnTo>
                  <a:pt x="180182" y="344488"/>
                </a:lnTo>
                <a:lnTo>
                  <a:pt x="162322" y="363935"/>
                </a:lnTo>
                <a:lnTo>
                  <a:pt x="148432" y="379413"/>
                </a:lnTo>
                <a:lnTo>
                  <a:pt x="120650" y="412353"/>
                </a:lnTo>
                <a:lnTo>
                  <a:pt x="107157" y="429816"/>
                </a:lnTo>
                <a:lnTo>
                  <a:pt x="92869" y="460772"/>
                </a:lnTo>
                <a:lnTo>
                  <a:pt x="69057" y="523875"/>
                </a:lnTo>
                <a:lnTo>
                  <a:pt x="60325" y="556419"/>
                </a:lnTo>
                <a:lnTo>
                  <a:pt x="72628" y="576660"/>
                </a:lnTo>
                <a:lnTo>
                  <a:pt x="101600" y="614363"/>
                </a:lnTo>
                <a:lnTo>
                  <a:pt x="117078" y="631825"/>
                </a:lnTo>
                <a:lnTo>
                  <a:pt x="136525" y="652066"/>
                </a:lnTo>
                <a:lnTo>
                  <a:pt x="178197" y="688579"/>
                </a:lnTo>
                <a:lnTo>
                  <a:pt x="222647" y="720725"/>
                </a:lnTo>
                <a:lnTo>
                  <a:pt x="269478" y="748507"/>
                </a:lnTo>
                <a:lnTo>
                  <a:pt x="317500" y="773510"/>
                </a:lnTo>
                <a:lnTo>
                  <a:pt x="367110" y="794544"/>
                </a:lnTo>
                <a:lnTo>
                  <a:pt x="442516" y="821532"/>
                </a:lnTo>
                <a:lnTo>
                  <a:pt x="492919" y="836613"/>
                </a:lnTo>
                <a:lnTo>
                  <a:pt x="547688" y="851694"/>
                </a:lnTo>
                <a:lnTo>
                  <a:pt x="656829" y="875110"/>
                </a:lnTo>
                <a:lnTo>
                  <a:pt x="767160" y="892176"/>
                </a:lnTo>
                <a:lnTo>
                  <a:pt x="877888" y="902891"/>
                </a:lnTo>
                <a:lnTo>
                  <a:pt x="933450" y="905669"/>
                </a:lnTo>
                <a:lnTo>
                  <a:pt x="977107" y="906463"/>
                </a:lnTo>
                <a:lnTo>
                  <a:pt x="1064419" y="905669"/>
                </a:lnTo>
                <a:lnTo>
                  <a:pt x="1152128" y="900907"/>
                </a:lnTo>
                <a:lnTo>
                  <a:pt x="1239441" y="892176"/>
                </a:lnTo>
                <a:lnTo>
                  <a:pt x="1326357" y="879476"/>
                </a:lnTo>
                <a:lnTo>
                  <a:pt x="1412875" y="862410"/>
                </a:lnTo>
                <a:lnTo>
                  <a:pt x="1498203" y="841376"/>
                </a:lnTo>
                <a:lnTo>
                  <a:pt x="1583135" y="816372"/>
                </a:lnTo>
                <a:lnTo>
                  <a:pt x="1625203" y="802482"/>
                </a:lnTo>
                <a:lnTo>
                  <a:pt x="1647429" y="791369"/>
                </a:lnTo>
                <a:lnTo>
                  <a:pt x="1690688" y="765969"/>
                </a:lnTo>
                <a:lnTo>
                  <a:pt x="1710532" y="751682"/>
                </a:lnTo>
                <a:lnTo>
                  <a:pt x="1732360" y="735410"/>
                </a:lnTo>
                <a:lnTo>
                  <a:pt x="1770857" y="696516"/>
                </a:lnTo>
                <a:lnTo>
                  <a:pt x="1803401" y="652463"/>
                </a:lnTo>
                <a:lnTo>
                  <a:pt x="1828801" y="603647"/>
                </a:lnTo>
                <a:lnTo>
                  <a:pt x="1847057" y="551260"/>
                </a:lnTo>
                <a:lnTo>
                  <a:pt x="1855788" y="496491"/>
                </a:lnTo>
                <a:lnTo>
                  <a:pt x="1855788" y="454422"/>
                </a:lnTo>
                <a:lnTo>
                  <a:pt x="1852613" y="426244"/>
                </a:lnTo>
                <a:lnTo>
                  <a:pt x="1846660" y="397669"/>
                </a:lnTo>
                <a:lnTo>
                  <a:pt x="1837135" y="369491"/>
                </a:lnTo>
                <a:lnTo>
                  <a:pt x="1831182" y="355600"/>
                </a:lnTo>
                <a:lnTo>
                  <a:pt x="1824435" y="340122"/>
                </a:lnTo>
                <a:lnTo>
                  <a:pt x="1808957" y="311944"/>
                </a:lnTo>
                <a:lnTo>
                  <a:pt x="1782366" y="271860"/>
                </a:lnTo>
                <a:lnTo>
                  <a:pt x="1739901" y="225028"/>
                </a:lnTo>
                <a:lnTo>
                  <a:pt x="1692672" y="184944"/>
                </a:lnTo>
                <a:lnTo>
                  <a:pt x="1666875" y="167481"/>
                </a:lnTo>
                <a:lnTo>
                  <a:pt x="1643857" y="158750"/>
                </a:lnTo>
                <a:lnTo>
                  <a:pt x="1620044" y="150813"/>
                </a:lnTo>
                <a:lnTo>
                  <a:pt x="1567657" y="134541"/>
                </a:lnTo>
                <a:lnTo>
                  <a:pt x="1461294" y="109141"/>
                </a:lnTo>
                <a:lnTo>
                  <a:pt x="1353344" y="91281"/>
                </a:lnTo>
                <a:lnTo>
                  <a:pt x="1244203" y="80963"/>
                </a:lnTo>
                <a:close/>
                <a:moveTo>
                  <a:pt x="1053039" y="28575"/>
                </a:moveTo>
                <a:lnTo>
                  <a:pt x="995853" y="28971"/>
                </a:lnTo>
                <a:lnTo>
                  <a:pt x="881879" y="36896"/>
                </a:lnTo>
                <a:lnTo>
                  <a:pt x="767905" y="51161"/>
                </a:lnTo>
                <a:lnTo>
                  <a:pt x="655123" y="72954"/>
                </a:lnTo>
                <a:lnTo>
                  <a:pt x="599525" y="86823"/>
                </a:lnTo>
                <a:lnTo>
                  <a:pt x="547503" y="99899"/>
                </a:lnTo>
                <a:lnTo>
                  <a:pt x="468872" y="123278"/>
                </a:lnTo>
                <a:lnTo>
                  <a:pt x="416452" y="141505"/>
                </a:lnTo>
                <a:lnTo>
                  <a:pt x="366018" y="163298"/>
                </a:lnTo>
                <a:lnTo>
                  <a:pt x="317172" y="189450"/>
                </a:lnTo>
                <a:lnTo>
                  <a:pt x="270709" y="220358"/>
                </a:lnTo>
                <a:lnTo>
                  <a:pt x="227422" y="256812"/>
                </a:lnTo>
                <a:lnTo>
                  <a:pt x="207963" y="277813"/>
                </a:lnTo>
                <a:lnTo>
                  <a:pt x="227422" y="261171"/>
                </a:lnTo>
                <a:lnTo>
                  <a:pt x="267532" y="231849"/>
                </a:lnTo>
                <a:lnTo>
                  <a:pt x="309229" y="205300"/>
                </a:lnTo>
                <a:lnTo>
                  <a:pt x="352516" y="181526"/>
                </a:lnTo>
                <a:lnTo>
                  <a:pt x="397390" y="160128"/>
                </a:lnTo>
                <a:lnTo>
                  <a:pt x="442662" y="141505"/>
                </a:lnTo>
                <a:lnTo>
                  <a:pt x="512556" y="117334"/>
                </a:lnTo>
                <a:lnTo>
                  <a:pt x="608262" y="93163"/>
                </a:lnTo>
                <a:lnTo>
                  <a:pt x="705160" y="75332"/>
                </a:lnTo>
                <a:lnTo>
                  <a:pt x="802455" y="63445"/>
                </a:lnTo>
                <a:lnTo>
                  <a:pt x="898558" y="55520"/>
                </a:lnTo>
                <a:lnTo>
                  <a:pt x="946213" y="52746"/>
                </a:lnTo>
                <a:lnTo>
                  <a:pt x="1012532" y="49180"/>
                </a:lnTo>
                <a:lnTo>
                  <a:pt x="1147156" y="47991"/>
                </a:lnTo>
                <a:lnTo>
                  <a:pt x="1283369" y="54331"/>
                </a:lnTo>
                <a:lnTo>
                  <a:pt x="1384238" y="65426"/>
                </a:lnTo>
                <a:lnTo>
                  <a:pt x="1450955" y="76521"/>
                </a:lnTo>
                <a:lnTo>
                  <a:pt x="1484313" y="82861"/>
                </a:lnTo>
                <a:lnTo>
                  <a:pt x="1458103" y="75332"/>
                </a:lnTo>
                <a:lnTo>
                  <a:pt x="1405286" y="61860"/>
                </a:lnTo>
                <a:lnTo>
                  <a:pt x="1325067" y="46406"/>
                </a:lnTo>
                <a:lnTo>
                  <a:pt x="1216256" y="34122"/>
                </a:lnTo>
                <a:lnTo>
                  <a:pt x="1107047" y="28971"/>
                </a:lnTo>
                <a:close/>
                <a:moveTo>
                  <a:pt x="1000522" y="0"/>
                </a:moveTo>
                <a:lnTo>
                  <a:pt x="1127919" y="794"/>
                </a:lnTo>
                <a:lnTo>
                  <a:pt x="1255713" y="10725"/>
                </a:lnTo>
                <a:lnTo>
                  <a:pt x="1318816" y="19860"/>
                </a:lnTo>
                <a:lnTo>
                  <a:pt x="1362075" y="26613"/>
                </a:lnTo>
                <a:lnTo>
                  <a:pt x="1448991" y="45679"/>
                </a:lnTo>
                <a:lnTo>
                  <a:pt x="1534319" y="72291"/>
                </a:lnTo>
                <a:lnTo>
                  <a:pt x="1596629" y="98507"/>
                </a:lnTo>
                <a:lnTo>
                  <a:pt x="1636713" y="119956"/>
                </a:lnTo>
                <a:lnTo>
                  <a:pt x="1656160" y="131078"/>
                </a:lnTo>
                <a:lnTo>
                  <a:pt x="1683544" y="141405"/>
                </a:lnTo>
                <a:lnTo>
                  <a:pt x="1737519" y="163648"/>
                </a:lnTo>
                <a:lnTo>
                  <a:pt x="1791097" y="188672"/>
                </a:lnTo>
                <a:lnTo>
                  <a:pt x="1843088" y="216874"/>
                </a:lnTo>
                <a:lnTo>
                  <a:pt x="1868885" y="232365"/>
                </a:lnTo>
                <a:lnTo>
                  <a:pt x="1888729" y="245472"/>
                </a:lnTo>
                <a:lnTo>
                  <a:pt x="1927225" y="274866"/>
                </a:lnTo>
                <a:lnTo>
                  <a:pt x="1962944" y="309025"/>
                </a:lnTo>
                <a:lnTo>
                  <a:pt x="1993901" y="347157"/>
                </a:lnTo>
                <a:lnTo>
                  <a:pt x="2017316" y="389658"/>
                </a:lnTo>
                <a:lnTo>
                  <a:pt x="2029222" y="424215"/>
                </a:lnTo>
                <a:lnTo>
                  <a:pt x="2034382" y="447650"/>
                </a:lnTo>
                <a:lnTo>
                  <a:pt x="2036763" y="473071"/>
                </a:lnTo>
                <a:lnTo>
                  <a:pt x="2036763" y="498095"/>
                </a:lnTo>
                <a:lnTo>
                  <a:pt x="2033191" y="524310"/>
                </a:lnTo>
                <a:lnTo>
                  <a:pt x="2026047" y="551717"/>
                </a:lnTo>
                <a:lnTo>
                  <a:pt x="2021682" y="565619"/>
                </a:lnTo>
                <a:lnTo>
                  <a:pt x="2015729" y="579919"/>
                </a:lnTo>
                <a:lnTo>
                  <a:pt x="2001838" y="606929"/>
                </a:lnTo>
                <a:lnTo>
                  <a:pt x="1985963" y="631952"/>
                </a:lnTo>
                <a:lnTo>
                  <a:pt x="1968104" y="654593"/>
                </a:lnTo>
                <a:lnTo>
                  <a:pt x="1937544" y="685575"/>
                </a:lnTo>
                <a:lnTo>
                  <a:pt x="1891904" y="720926"/>
                </a:lnTo>
                <a:lnTo>
                  <a:pt x="1841501" y="750320"/>
                </a:lnTo>
                <a:lnTo>
                  <a:pt x="1789113" y="775741"/>
                </a:lnTo>
                <a:lnTo>
                  <a:pt x="1709341" y="807120"/>
                </a:lnTo>
                <a:lnTo>
                  <a:pt x="1659335" y="824994"/>
                </a:lnTo>
                <a:lnTo>
                  <a:pt x="1604963" y="844060"/>
                </a:lnTo>
                <a:lnTo>
                  <a:pt x="1494235" y="877425"/>
                </a:lnTo>
                <a:lnTo>
                  <a:pt x="1381919" y="904038"/>
                </a:lnTo>
                <a:lnTo>
                  <a:pt x="1268413" y="922706"/>
                </a:lnTo>
                <a:lnTo>
                  <a:pt x="1211660" y="930253"/>
                </a:lnTo>
                <a:lnTo>
                  <a:pt x="1141016" y="938992"/>
                </a:lnTo>
                <a:lnTo>
                  <a:pt x="1070372" y="945744"/>
                </a:lnTo>
                <a:lnTo>
                  <a:pt x="1004491" y="951702"/>
                </a:lnTo>
                <a:lnTo>
                  <a:pt x="873522" y="957263"/>
                </a:lnTo>
                <a:lnTo>
                  <a:pt x="741760" y="955277"/>
                </a:lnTo>
                <a:lnTo>
                  <a:pt x="610394" y="945744"/>
                </a:lnTo>
                <a:lnTo>
                  <a:pt x="545307" y="936211"/>
                </a:lnTo>
                <a:lnTo>
                  <a:pt x="490538" y="928664"/>
                </a:lnTo>
                <a:lnTo>
                  <a:pt x="404813" y="913173"/>
                </a:lnTo>
                <a:lnTo>
                  <a:pt x="347266" y="899668"/>
                </a:lnTo>
                <a:lnTo>
                  <a:pt x="290513" y="882589"/>
                </a:lnTo>
                <a:lnTo>
                  <a:pt x="236141" y="860742"/>
                </a:lnTo>
                <a:lnTo>
                  <a:pt x="184150" y="832938"/>
                </a:lnTo>
                <a:lnTo>
                  <a:pt x="136922" y="798381"/>
                </a:lnTo>
                <a:lnTo>
                  <a:pt x="115094" y="778124"/>
                </a:lnTo>
                <a:lnTo>
                  <a:pt x="103982" y="766208"/>
                </a:lnTo>
                <a:lnTo>
                  <a:pt x="83344" y="739992"/>
                </a:lnTo>
                <a:lnTo>
                  <a:pt x="65088" y="711393"/>
                </a:lnTo>
                <a:lnTo>
                  <a:pt x="50403" y="680411"/>
                </a:lnTo>
                <a:lnTo>
                  <a:pt x="44053" y="664126"/>
                </a:lnTo>
                <a:lnTo>
                  <a:pt x="43657" y="682397"/>
                </a:lnTo>
                <a:lnTo>
                  <a:pt x="44450" y="719735"/>
                </a:lnTo>
                <a:lnTo>
                  <a:pt x="46038" y="738006"/>
                </a:lnTo>
                <a:lnTo>
                  <a:pt x="45641" y="743170"/>
                </a:lnTo>
                <a:lnTo>
                  <a:pt x="40085" y="749922"/>
                </a:lnTo>
                <a:lnTo>
                  <a:pt x="31353" y="751511"/>
                </a:lnTo>
                <a:lnTo>
                  <a:pt x="24210" y="746745"/>
                </a:lnTo>
                <a:lnTo>
                  <a:pt x="22622" y="741581"/>
                </a:lnTo>
                <a:lnTo>
                  <a:pt x="19844" y="720132"/>
                </a:lnTo>
                <a:lnTo>
                  <a:pt x="17860" y="678028"/>
                </a:lnTo>
                <a:lnTo>
                  <a:pt x="19447" y="635527"/>
                </a:lnTo>
                <a:lnTo>
                  <a:pt x="24210" y="593821"/>
                </a:lnTo>
                <a:lnTo>
                  <a:pt x="28178" y="573166"/>
                </a:lnTo>
                <a:lnTo>
                  <a:pt x="28575" y="558470"/>
                </a:lnTo>
                <a:lnTo>
                  <a:pt x="30163" y="544170"/>
                </a:lnTo>
                <a:lnTo>
                  <a:pt x="24210" y="530268"/>
                </a:lnTo>
                <a:lnTo>
                  <a:pt x="13891" y="501272"/>
                </a:lnTo>
                <a:lnTo>
                  <a:pt x="5953" y="471482"/>
                </a:lnTo>
                <a:lnTo>
                  <a:pt x="1588" y="440103"/>
                </a:lnTo>
                <a:lnTo>
                  <a:pt x="0" y="424215"/>
                </a:lnTo>
                <a:lnTo>
                  <a:pt x="0" y="419845"/>
                </a:lnTo>
                <a:lnTo>
                  <a:pt x="3969" y="415873"/>
                </a:lnTo>
                <a:lnTo>
                  <a:pt x="9525" y="415873"/>
                </a:lnTo>
                <a:lnTo>
                  <a:pt x="14288" y="420242"/>
                </a:lnTo>
                <a:lnTo>
                  <a:pt x="14685" y="424215"/>
                </a:lnTo>
                <a:lnTo>
                  <a:pt x="17860" y="446855"/>
                </a:lnTo>
                <a:lnTo>
                  <a:pt x="29369" y="490548"/>
                </a:lnTo>
                <a:lnTo>
                  <a:pt x="37307" y="511202"/>
                </a:lnTo>
                <a:lnTo>
                  <a:pt x="44450" y="488959"/>
                </a:lnTo>
                <a:lnTo>
                  <a:pt x="64691" y="447650"/>
                </a:lnTo>
                <a:lnTo>
                  <a:pt x="76994" y="427789"/>
                </a:lnTo>
                <a:lnTo>
                  <a:pt x="87710" y="405149"/>
                </a:lnTo>
                <a:lnTo>
                  <a:pt x="111522" y="361059"/>
                </a:lnTo>
                <a:lnTo>
                  <a:pt x="138113" y="319353"/>
                </a:lnTo>
                <a:lnTo>
                  <a:pt x="168275" y="280824"/>
                </a:lnTo>
                <a:lnTo>
                  <a:pt x="200025" y="244678"/>
                </a:lnTo>
                <a:lnTo>
                  <a:pt x="234950" y="212107"/>
                </a:lnTo>
                <a:lnTo>
                  <a:pt x="271860" y="183111"/>
                </a:lnTo>
                <a:lnTo>
                  <a:pt x="311150" y="158485"/>
                </a:lnTo>
                <a:lnTo>
                  <a:pt x="331788" y="147760"/>
                </a:lnTo>
                <a:lnTo>
                  <a:pt x="359966" y="134255"/>
                </a:lnTo>
                <a:lnTo>
                  <a:pt x="417513" y="109629"/>
                </a:lnTo>
                <a:lnTo>
                  <a:pt x="476250" y="88179"/>
                </a:lnTo>
                <a:lnTo>
                  <a:pt x="536575" y="69908"/>
                </a:lnTo>
                <a:lnTo>
                  <a:pt x="627063" y="46473"/>
                </a:lnTo>
                <a:lnTo>
                  <a:pt x="749300" y="23832"/>
                </a:lnTo>
                <a:lnTo>
                  <a:pt x="809625" y="15094"/>
                </a:lnTo>
                <a:lnTo>
                  <a:pt x="873522" y="7547"/>
                </a:lnTo>
                <a:close/>
              </a:path>
            </a:pathLst>
          </a:custGeom>
          <a:solidFill>
            <a:schemeClr val="accent4"/>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sz="2800" b="1" dirty="0" smtClean="0">
                <a:solidFill>
                  <a:srgbClr val="FFC000"/>
                </a:solidFill>
              </a:rPr>
              <a:t> </a:t>
            </a:r>
            <a:r>
              <a:rPr lang="en-US" sz="2800" b="1" dirty="0" err="1" smtClean="0">
                <a:solidFill>
                  <a:srgbClr val="FFC000"/>
                </a:solidFill>
              </a:rPr>
              <a:t>accueillir</a:t>
            </a:r>
            <a:r>
              <a:rPr lang="en-US" sz="2800" b="1" dirty="0" smtClean="0">
                <a:solidFill>
                  <a:srgbClr val="FFC000"/>
                </a:solidFill>
              </a:rPr>
              <a:t> un </a:t>
            </a:r>
            <a:r>
              <a:rPr lang="en-US" sz="2800" b="1" dirty="0" err="1" smtClean="0">
                <a:solidFill>
                  <a:srgbClr val="FFC000"/>
                </a:solidFill>
              </a:rPr>
              <a:t>élève</a:t>
            </a:r>
            <a:r>
              <a:rPr lang="en-US" sz="2800" b="1" dirty="0" smtClean="0">
                <a:solidFill>
                  <a:srgbClr val="FFC000"/>
                </a:solidFill>
              </a:rPr>
              <a:t> </a:t>
            </a:r>
            <a:r>
              <a:rPr lang="en-US" sz="2800" b="1" dirty="0" err="1" smtClean="0">
                <a:solidFill>
                  <a:srgbClr val="FFC000"/>
                </a:solidFill>
              </a:rPr>
              <a:t>en</a:t>
            </a:r>
            <a:r>
              <a:rPr lang="en-US" sz="2800" b="1" dirty="0" smtClean="0">
                <a:solidFill>
                  <a:srgbClr val="FFC000"/>
                </a:solidFill>
              </a:rPr>
              <a:t> situation </a:t>
            </a:r>
          </a:p>
          <a:p>
            <a:pPr algn="ctr"/>
            <a:r>
              <a:rPr lang="en-US" sz="2800" b="1" dirty="0" smtClean="0">
                <a:solidFill>
                  <a:srgbClr val="FFC000"/>
                </a:solidFill>
              </a:rPr>
              <a:t>de handicap à la piscine</a:t>
            </a:r>
            <a:endParaRPr lang="en-US" sz="2800" b="1" dirty="0">
              <a:solidFill>
                <a:srgbClr val="FFC000"/>
              </a:solidFill>
            </a:endParaRPr>
          </a:p>
        </p:txBody>
      </p:sp>
      <p:sp>
        <p:nvSpPr>
          <p:cNvPr id="5" name="Freeform: Shape 6">
            <a:extLst>
              <a:ext uri="{FF2B5EF4-FFF2-40B4-BE49-F238E27FC236}">
                <a16:creationId xmlns:a16="http://schemas.microsoft.com/office/drawing/2014/main" id="{1349D4F8-3455-4DFD-B299-EC7BE0B09FB4}"/>
              </a:ext>
            </a:extLst>
          </p:cNvPr>
          <p:cNvSpPr>
            <a:spLocks/>
          </p:cNvSpPr>
          <p:nvPr/>
        </p:nvSpPr>
        <p:spPr bwMode="auto">
          <a:xfrm>
            <a:off x="6680347" y="283153"/>
            <a:ext cx="3520557" cy="2519424"/>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1"/>
          </a:solidFill>
          <a:ln w="9525">
            <a:solidFill>
              <a:schemeClr val="accent1"/>
            </a:solidFill>
            <a:round/>
            <a:headEnd/>
            <a:tailEnd/>
          </a:ln>
        </p:spPr>
        <p:txBody>
          <a:bodyPr vert="horz" wrap="square" lIns="91440" tIns="45720" rIns="91440" bIns="45720" numCol="1" anchor="ctr" anchorCtr="0" compatLnSpc="1">
            <a:prstTxWarp prst="textNoShape">
              <a:avLst/>
            </a:prstTxWarp>
            <a:noAutofit/>
          </a:bodyPr>
          <a:lstStyle/>
          <a:p>
            <a:pPr algn="ctr"/>
            <a:r>
              <a:rPr lang="en-US" dirty="0" err="1" smtClean="0">
                <a:solidFill>
                  <a:schemeClr val="accent1">
                    <a:lumMod val="75000"/>
                  </a:schemeClr>
                </a:solidFill>
              </a:rPr>
              <a:t>Scolariser</a:t>
            </a:r>
            <a:r>
              <a:rPr lang="en-US" dirty="0" smtClean="0">
                <a:solidFill>
                  <a:schemeClr val="accent1">
                    <a:lumMod val="75000"/>
                  </a:schemeClr>
                </a:solidFill>
              </a:rPr>
              <a:t> un </a:t>
            </a:r>
            <a:r>
              <a:rPr lang="en-US" dirty="0" err="1" smtClean="0">
                <a:solidFill>
                  <a:schemeClr val="accent1">
                    <a:lumMod val="75000"/>
                  </a:schemeClr>
                </a:solidFill>
              </a:rPr>
              <a:t>élève</a:t>
            </a:r>
            <a:r>
              <a:rPr lang="en-US" dirty="0" smtClean="0">
                <a:solidFill>
                  <a:schemeClr val="accent1">
                    <a:lumMod val="75000"/>
                  </a:schemeClr>
                </a:solidFill>
              </a:rPr>
              <a:t> </a:t>
            </a:r>
            <a:r>
              <a:rPr lang="en-US" dirty="0" err="1" smtClean="0">
                <a:solidFill>
                  <a:schemeClr val="accent1">
                    <a:lumMod val="75000"/>
                  </a:schemeClr>
                </a:solidFill>
              </a:rPr>
              <a:t>ayant</a:t>
            </a:r>
            <a:r>
              <a:rPr lang="en-US" dirty="0" smtClean="0">
                <a:solidFill>
                  <a:schemeClr val="accent1">
                    <a:lumMod val="75000"/>
                  </a:schemeClr>
                </a:solidFill>
              </a:rPr>
              <a:t> des </a:t>
            </a:r>
            <a:r>
              <a:rPr lang="en-US" dirty="0" err="1" smtClean="0">
                <a:solidFill>
                  <a:schemeClr val="accent1">
                    <a:lumMod val="75000"/>
                  </a:schemeClr>
                </a:solidFill>
              </a:rPr>
              <a:t>besoins</a:t>
            </a:r>
            <a:r>
              <a:rPr lang="en-US" dirty="0" smtClean="0">
                <a:solidFill>
                  <a:schemeClr val="accent1">
                    <a:lumMod val="75000"/>
                  </a:schemeClr>
                </a:solidFill>
              </a:rPr>
              <a:t> </a:t>
            </a:r>
            <a:r>
              <a:rPr lang="en-US" dirty="0" err="1" smtClean="0">
                <a:solidFill>
                  <a:schemeClr val="accent1">
                    <a:lumMod val="75000"/>
                  </a:schemeClr>
                </a:solidFill>
              </a:rPr>
              <a:t>spécifiques</a:t>
            </a:r>
            <a:endParaRPr lang="en-US" dirty="0">
              <a:solidFill>
                <a:schemeClr val="accent1">
                  <a:lumMod val="75000"/>
                </a:schemeClr>
              </a:solidFill>
            </a:endParaRPr>
          </a:p>
        </p:txBody>
      </p:sp>
      <p:sp>
        <p:nvSpPr>
          <p:cNvPr id="6" name="Freeform 137">
            <a:extLst>
              <a:ext uri="{FF2B5EF4-FFF2-40B4-BE49-F238E27FC236}">
                <a16:creationId xmlns:a16="http://schemas.microsoft.com/office/drawing/2014/main" id="{2D0FD75E-B457-42F3-8C44-58318D22210D}"/>
              </a:ext>
            </a:extLst>
          </p:cNvPr>
          <p:cNvSpPr>
            <a:spLocks/>
          </p:cNvSpPr>
          <p:nvPr/>
        </p:nvSpPr>
        <p:spPr bwMode="auto">
          <a:xfrm rot="2483215" flipH="1">
            <a:off x="5857958" y="1651454"/>
            <a:ext cx="444178" cy="663726"/>
          </a:xfrm>
          <a:custGeom>
            <a:avLst/>
            <a:gdLst>
              <a:gd name="T0" fmla="*/ 1685 w 1749"/>
              <a:gd name="T1" fmla="*/ 1755 h 2611"/>
              <a:gd name="T2" fmla="*/ 1542 w 1749"/>
              <a:gd name="T3" fmla="*/ 1339 h 2611"/>
              <a:gd name="T4" fmla="*/ 1436 w 1749"/>
              <a:gd name="T5" fmla="*/ 1121 h 2611"/>
              <a:gd name="T6" fmla="*/ 1281 w 1749"/>
              <a:gd name="T7" fmla="*/ 842 h 2611"/>
              <a:gd name="T8" fmla="*/ 918 w 1749"/>
              <a:gd name="T9" fmla="*/ 425 h 2611"/>
              <a:gd name="T10" fmla="*/ 649 w 1749"/>
              <a:gd name="T11" fmla="*/ 258 h 2611"/>
              <a:gd name="T12" fmla="*/ 391 w 1749"/>
              <a:gd name="T13" fmla="*/ 185 h 2611"/>
              <a:gd name="T14" fmla="*/ 490 w 1749"/>
              <a:gd name="T15" fmla="*/ 177 h 2611"/>
              <a:gd name="T16" fmla="*/ 938 w 1749"/>
              <a:gd name="T17" fmla="*/ 158 h 2611"/>
              <a:gd name="T18" fmla="*/ 938 w 1749"/>
              <a:gd name="T19" fmla="*/ 106 h 2611"/>
              <a:gd name="T20" fmla="*/ 870 w 1749"/>
              <a:gd name="T21" fmla="*/ 98 h 2611"/>
              <a:gd name="T22" fmla="*/ 835 w 1749"/>
              <a:gd name="T23" fmla="*/ 94 h 2611"/>
              <a:gd name="T24" fmla="*/ 867 w 1749"/>
              <a:gd name="T25" fmla="*/ 88 h 2611"/>
              <a:gd name="T26" fmla="*/ 894 w 1749"/>
              <a:gd name="T27" fmla="*/ 50 h 2611"/>
              <a:gd name="T28" fmla="*/ 866 w 1749"/>
              <a:gd name="T29" fmla="*/ 24 h 2611"/>
              <a:gd name="T30" fmla="*/ 779 w 1749"/>
              <a:gd name="T31" fmla="*/ 22 h 2611"/>
              <a:gd name="T32" fmla="*/ 95 w 1749"/>
              <a:gd name="T33" fmla="*/ 1 h 2611"/>
              <a:gd name="T34" fmla="*/ 62 w 1749"/>
              <a:gd name="T35" fmla="*/ 11 h 2611"/>
              <a:gd name="T36" fmla="*/ 34 w 1749"/>
              <a:gd name="T37" fmla="*/ 30 h 2611"/>
              <a:gd name="T38" fmla="*/ 0 w 1749"/>
              <a:gd name="T39" fmla="*/ 61 h 2611"/>
              <a:gd name="T40" fmla="*/ 220 w 1749"/>
              <a:gd name="T41" fmla="*/ 351 h 2611"/>
              <a:gd name="T42" fmla="*/ 414 w 1749"/>
              <a:gd name="T43" fmla="*/ 573 h 2611"/>
              <a:gd name="T44" fmla="*/ 583 w 1749"/>
              <a:gd name="T45" fmla="*/ 767 h 2611"/>
              <a:gd name="T46" fmla="*/ 616 w 1749"/>
              <a:gd name="T47" fmla="*/ 735 h 2611"/>
              <a:gd name="T48" fmla="*/ 587 w 1749"/>
              <a:gd name="T49" fmla="*/ 700 h 2611"/>
              <a:gd name="T50" fmla="*/ 621 w 1749"/>
              <a:gd name="T51" fmla="*/ 676 h 2611"/>
              <a:gd name="T52" fmla="*/ 670 w 1749"/>
              <a:gd name="T53" fmla="*/ 722 h 2611"/>
              <a:gd name="T54" fmla="*/ 706 w 1749"/>
              <a:gd name="T55" fmla="*/ 685 h 2611"/>
              <a:gd name="T56" fmla="*/ 332 w 1749"/>
              <a:gd name="T57" fmla="*/ 255 h 2611"/>
              <a:gd name="T58" fmla="*/ 432 w 1749"/>
              <a:gd name="T59" fmla="*/ 303 h 2611"/>
              <a:gd name="T60" fmla="*/ 804 w 1749"/>
              <a:gd name="T61" fmla="*/ 604 h 2611"/>
              <a:gd name="T62" fmla="*/ 1027 w 1749"/>
              <a:gd name="T63" fmla="*/ 863 h 2611"/>
              <a:gd name="T64" fmla="*/ 1260 w 1749"/>
              <a:gd name="T65" fmla="*/ 1232 h 2611"/>
              <a:gd name="T66" fmla="*/ 1412 w 1749"/>
              <a:gd name="T67" fmla="*/ 1578 h 2611"/>
              <a:gd name="T68" fmla="*/ 1524 w 1749"/>
              <a:gd name="T69" fmla="*/ 2015 h 2611"/>
              <a:gd name="T70" fmla="*/ 1561 w 1749"/>
              <a:gd name="T71" fmla="*/ 2391 h 2611"/>
              <a:gd name="T72" fmla="*/ 1554 w 1749"/>
              <a:gd name="T73" fmla="*/ 2536 h 2611"/>
              <a:gd name="T74" fmla="*/ 1559 w 1749"/>
              <a:gd name="T75" fmla="*/ 2584 h 2611"/>
              <a:gd name="T76" fmla="*/ 1593 w 1749"/>
              <a:gd name="T77" fmla="*/ 2611 h 2611"/>
              <a:gd name="T78" fmla="*/ 1619 w 1749"/>
              <a:gd name="T79" fmla="*/ 2562 h 2611"/>
              <a:gd name="T80" fmla="*/ 1695 w 1749"/>
              <a:gd name="T81" fmla="*/ 2462 h 2611"/>
              <a:gd name="T82" fmla="*/ 1749 w 1749"/>
              <a:gd name="T83" fmla="*/ 222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9" h="2611">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37">
            <a:extLst>
              <a:ext uri="{FF2B5EF4-FFF2-40B4-BE49-F238E27FC236}">
                <a16:creationId xmlns:a16="http://schemas.microsoft.com/office/drawing/2014/main" id="{2D0FD75E-B457-42F3-8C44-58318D22210D}"/>
              </a:ext>
            </a:extLst>
          </p:cNvPr>
          <p:cNvSpPr>
            <a:spLocks/>
          </p:cNvSpPr>
          <p:nvPr/>
        </p:nvSpPr>
        <p:spPr bwMode="auto">
          <a:xfrm rot="5060806" flipH="1">
            <a:off x="9978815" y="2217014"/>
            <a:ext cx="444178" cy="663726"/>
          </a:xfrm>
          <a:custGeom>
            <a:avLst/>
            <a:gdLst>
              <a:gd name="T0" fmla="*/ 1685 w 1749"/>
              <a:gd name="T1" fmla="*/ 1755 h 2611"/>
              <a:gd name="T2" fmla="*/ 1542 w 1749"/>
              <a:gd name="T3" fmla="*/ 1339 h 2611"/>
              <a:gd name="T4" fmla="*/ 1436 w 1749"/>
              <a:gd name="T5" fmla="*/ 1121 h 2611"/>
              <a:gd name="T6" fmla="*/ 1281 w 1749"/>
              <a:gd name="T7" fmla="*/ 842 h 2611"/>
              <a:gd name="T8" fmla="*/ 918 w 1749"/>
              <a:gd name="T9" fmla="*/ 425 h 2611"/>
              <a:gd name="T10" fmla="*/ 649 w 1749"/>
              <a:gd name="T11" fmla="*/ 258 h 2611"/>
              <a:gd name="T12" fmla="*/ 391 w 1749"/>
              <a:gd name="T13" fmla="*/ 185 h 2611"/>
              <a:gd name="T14" fmla="*/ 490 w 1749"/>
              <a:gd name="T15" fmla="*/ 177 h 2611"/>
              <a:gd name="T16" fmla="*/ 938 w 1749"/>
              <a:gd name="T17" fmla="*/ 158 h 2611"/>
              <a:gd name="T18" fmla="*/ 938 w 1749"/>
              <a:gd name="T19" fmla="*/ 106 h 2611"/>
              <a:gd name="T20" fmla="*/ 870 w 1749"/>
              <a:gd name="T21" fmla="*/ 98 h 2611"/>
              <a:gd name="T22" fmla="*/ 835 w 1749"/>
              <a:gd name="T23" fmla="*/ 94 h 2611"/>
              <a:gd name="T24" fmla="*/ 867 w 1749"/>
              <a:gd name="T25" fmla="*/ 88 h 2611"/>
              <a:gd name="T26" fmla="*/ 894 w 1749"/>
              <a:gd name="T27" fmla="*/ 50 h 2611"/>
              <a:gd name="T28" fmla="*/ 866 w 1749"/>
              <a:gd name="T29" fmla="*/ 24 h 2611"/>
              <a:gd name="T30" fmla="*/ 779 w 1749"/>
              <a:gd name="T31" fmla="*/ 22 h 2611"/>
              <a:gd name="T32" fmla="*/ 95 w 1749"/>
              <a:gd name="T33" fmla="*/ 1 h 2611"/>
              <a:gd name="T34" fmla="*/ 62 w 1749"/>
              <a:gd name="T35" fmla="*/ 11 h 2611"/>
              <a:gd name="T36" fmla="*/ 34 w 1749"/>
              <a:gd name="T37" fmla="*/ 30 h 2611"/>
              <a:gd name="T38" fmla="*/ 0 w 1749"/>
              <a:gd name="T39" fmla="*/ 61 h 2611"/>
              <a:gd name="T40" fmla="*/ 220 w 1749"/>
              <a:gd name="T41" fmla="*/ 351 h 2611"/>
              <a:gd name="T42" fmla="*/ 414 w 1749"/>
              <a:gd name="T43" fmla="*/ 573 h 2611"/>
              <a:gd name="T44" fmla="*/ 583 w 1749"/>
              <a:gd name="T45" fmla="*/ 767 h 2611"/>
              <a:gd name="T46" fmla="*/ 616 w 1749"/>
              <a:gd name="T47" fmla="*/ 735 h 2611"/>
              <a:gd name="T48" fmla="*/ 587 w 1749"/>
              <a:gd name="T49" fmla="*/ 700 h 2611"/>
              <a:gd name="T50" fmla="*/ 621 w 1749"/>
              <a:gd name="T51" fmla="*/ 676 h 2611"/>
              <a:gd name="T52" fmla="*/ 670 w 1749"/>
              <a:gd name="T53" fmla="*/ 722 h 2611"/>
              <a:gd name="T54" fmla="*/ 706 w 1749"/>
              <a:gd name="T55" fmla="*/ 685 h 2611"/>
              <a:gd name="T56" fmla="*/ 332 w 1749"/>
              <a:gd name="T57" fmla="*/ 255 h 2611"/>
              <a:gd name="T58" fmla="*/ 432 w 1749"/>
              <a:gd name="T59" fmla="*/ 303 h 2611"/>
              <a:gd name="T60" fmla="*/ 804 w 1749"/>
              <a:gd name="T61" fmla="*/ 604 h 2611"/>
              <a:gd name="T62" fmla="*/ 1027 w 1749"/>
              <a:gd name="T63" fmla="*/ 863 h 2611"/>
              <a:gd name="T64" fmla="*/ 1260 w 1749"/>
              <a:gd name="T65" fmla="*/ 1232 h 2611"/>
              <a:gd name="T66" fmla="*/ 1412 w 1749"/>
              <a:gd name="T67" fmla="*/ 1578 h 2611"/>
              <a:gd name="T68" fmla="*/ 1524 w 1749"/>
              <a:gd name="T69" fmla="*/ 2015 h 2611"/>
              <a:gd name="T70" fmla="*/ 1561 w 1749"/>
              <a:gd name="T71" fmla="*/ 2391 h 2611"/>
              <a:gd name="T72" fmla="*/ 1554 w 1749"/>
              <a:gd name="T73" fmla="*/ 2536 h 2611"/>
              <a:gd name="T74" fmla="*/ 1559 w 1749"/>
              <a:gd name="T75" fmla="*/ 2584 h 2611"/>
              <a:gd name="T76" fmla="*/ 1593 w 1749"/>
              <a:gd name="T77" fmla="*/ 2611 h 2611"/>
              <a:gd name="T78" fmla="*/ 1619 w 1749"/>
              <a:gd name="T79" fmla="*/ 2562 h 2611"/>
              <a:gd name="T80" fmla="*/ 1695 w 1749"/>
              <a:gd name="T81" fmla="*/ 2462 h 2611"/>
              <a:gd name="T82" fmla="*/ 1749 w 1749"/>
              <a:gd name="T83" fmla="*/ 222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9" h="2611">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37">
            <a:extLst>
              <a:ext uri="{FF2B5EF4-FFF2-40B4-BE49-F238E27FC236}">
                <a16:creationId xmlns:a16="http://schemas.microsoft.com/office/drawing/2014/main" id="{2D0FD75E-B457-42F3-8C44-58318D22210D}"/>
              </a:ext>
            </a:extLst>
          </p:cNvPr>
          <p:cNvSpPr>
            <a:spLocks/>
          </p:cNvSpPr>
          <p:nvPr/>
        </p:nvSpPr>
        <p:spPr bwMode="auto">
          <a:xfrm rot="14793640">
            <a:off x="8031316" y="2972476"/>
            <a:ext cx="444178" cy="663726"/>
          </a:xfrm>
          <a:custGeom>
            <a:avLst/>
            <a:gdLst>
              <a:gd name="T0" fmla="*/ 1685 w 1749"/>
              <a:gd name="T1" fmla="*/ 1755 h 2611"/>
              <a:gd name="T2" fmla="*/ 1542 w 1749"/>
              <a:gd name="T3" fmla="*/ 1339 h 2611"/>
              <a:gd name="T4" fmla="*/ 1436 w 1749"/>
              <a:gd name="T5" fmla="*/ 1121 h 2611"/>
              <a:gd name="T6" fmla="*/ 1281 w 1749"/>
              <a:gd name="T7" fmla="*/ 842 h 2611"/>
              <a:gd name="T8" fmla="*/ 918 w 1749"/>
              <a:gd name="T9" fmla="*/ 425 h 2611"/>
              <a:gd name="T10" fmla="*/ 649 w 1749"/>
              <a:gd name="T11" fmla="*/ 258 h 2611"/>
              <a:gd name="T12" fmla="*/ 391 w 1749"/>
              <a:gd name="T13" fmla="*/ 185 h 2611"/>
              <a:gd name="T14" fmla="*/ 490 w 1749"/>
              <a:gd name="T15" fmla="*/ 177 h 2611"/>
              <a:gd name="T16" fmla="*/ 938 w 1749"/>
              <a:gd name="T17" fmla="*/ 158 h 2611"/>
              <a:gd name="T18" fmla="*/ 938 w 1749"/>
              <a:gd name="T19" fmla="*/ 106 h 2611"/>
              <a:gd name="T20" fmla="*/ 870 w 1749"/>
              <a:gd name="T21" fmla="*/ 98 h 2611"/>
              <a:gd name="T22" fmla="*/ 835 w 1749"/>
              <a:gd name="T23" fmla="*/ 94 h 2611"/>
              <a:gd name="T24" fmla="*/ 867 w 1749"/>
              <a:gd name="T25" fmla="*/ 88 h 2611"/>
              <a:gd name="T26" fmla="*/ 894 w 1749"/>
              <a:gd name="T27" fmla="*/ 50 h 2611"/>
              <a:gd name="T28" fmla="*/ 866 w 1749"/>
              <a:gd name="T29" fmla="*/ 24 h 2611"/>
              <a:gd name="T30" fmla="*/ 779 w 1749"/>
              <a:gd name="T31" fmla="*/ 22 h 2611"/>
              <a:gd name="T32" fmla="*/ 95 w 1749"/>
              <a:gd name="T33" fmla="*/ 1 h 2611"/>
              <a:gd name="T34" fmla="*/ 62 w 1749"/>
              <a:gd name="T35" fmla="*/ 11 h 2611"/>
              <a:gd name="T36" fmla="*/ 34 w 1749"/>
              <a:gd name="T37" fmla="*/ 30 h 2611"/>
              <a:gd name="T38" fmla="*/ 0 w 1749"/>
              <a:gd name="T39" fmla="*/ 61 h 2611"/>
              <a:gd name="T40" fmla="*/ 220 w 1749"/>
              <a:gd name="T41" fmla="*/ 351 h 2611"/>
              <a:gd name="T42" fmla="*/ 414 w 1749"/>
              <a:gd name="T43" fmla="*/ 573 h 2611"/>
              <a:gd name="T44" fmla="*/ 583 w 1749"/>
              <a:gd name="T45" fmla="*/ 767 h 2611"/>
              <a:gd name="T46" fmla="*/ 616 w 1749"/>
              <a:gd name="T47" fmla="*/ 735 h 2611"/>
              <a:gd name="T48" fmla="*/ 587 w 1749"/>
              <a:gd name="T49" fmla="*/ 700 h 2611"/>
              <a:gd name="T50" fmla="*/ 621 w 1749"/>
              <a:gd name="T51" fmla="*/ 676 h 2611"/>
              <a:gd name="T52" fmla="*/ 670 w 1749"/>
              <a:gd name="T53" fmla="*/ 722 h 2611"/>
              <a:gd name="T54" fmla="*/ 706 w 1749"/>
              <a:gd name="T55" fmla="*/ 685 h 2611"/>
              <a:gd name="T56" fmla="*/ 332 w 1749"/>
              <a:gd name="T57" fmla="*/ 255 h 2611"/>
              <a:gd name="T58" fmla="*/ 432 w 1749"/>
              <a:gd name="T59" fmla="*/ 303 h 2611"/>
              <a:gd name="T60" fmla="*/ 804 w 1749"/>
              <a:gd name="T61" fmla="*/ 604 h 2611"/>
              <a:gd name="T62" fmla="*/ 1027 w 1749"/>
              <a:gd name="T63" fmla="*/ 863 h 2611"/>
              <a:gd name="T64" fmla="*/ 1260 w 1749"/>
              <a:gd name="T65" fmla="*/ 1232 h 2611"/>
              <a:gd name="T66" fmla="*/ 1412 w 1749"/>
              <a:gd name="T67" fmla="*/ 1578 h 2611"/>
              <a:gd name="T68" fmla="*/ 1524 w 1749"/>
              <a:gd name="T69" fmla="*/ 2015 h 2611"/>
              <a:gd name="T70" fmla="*/ 1561 w 1749"/>
              <a:gd name="T71" fmla="*/ 2391 h 2611"/>
              <a:gd name="T72" fmla="*/ 1554 w 1749"/>
              <a:gd name="T73" fmla="*/ 2536 h 2611"/>
              <a:gd name="T74" fmla="*/ 1559 w 1749"/>
              <a:gd name="T75" fmla="*/ 2584 h 2611"/>
              <a:gd name="T76" fmla="*/ 1593 w 1749"/>
              <a:gd name="T77" fmla="*/ 2611 h 2611"/>
              <a:gd name="T78" fmla="*/ 1619 w 1749"/>
              <a:gd name="T79" fmla="*/ 2562 h 2611"/>
              <a:gd name="T80" fmla="*/ 1695 w 1749"/>
              <a:gd name="T81" fmla="*/ 2462 h 2611"/>
              <a:gd name="T82" fmla="*/ 1749 w 1749"/>
              <a:gd name="T83" fmla="*/ 222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9" h="2611">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Shape 6">
            <a:extLst>
              <a:ext uri="{FF2B5EF4-FFF2-40B4-BE49-F238E27FC236}">
                <a16:creationId xmlns:a16="http://schemas.microsoft.com/office/drawing/2014/main" id="{1349D4F8-3455-4DFD-B299-EC7BE0B09FB4}"/>
              </a:ext>
            </a:extLst>
          </p:cNvPr>
          <p:cNvSpPr>
            <a:spLocks/>
          </p:cNvSpPr>
          <p:nvPr/>
        </p:nvSpPr>
        <p:spPr bwMode="auto">
          <a:xfrm>
            <a:off x="7524642" y="3474118"/>
            <a:ext cx="2164568" cy="1176380"/>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1"/>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dirty="0" err="1" smtClean="0">
                <a:solidFill>
                  <a:schemeClr val="accent1">
                    <a:lumMod val="75000"/>
                  </a:schemeClr>
                </a:solidFill>
              </a:rPr>
              <a:t>En</a:t>
            </a:r>
            <a:r>
              <a:rPr lang="en-US" dirty="0" smtClean="0">
                <a:solidFill>
                  <a:schemeClr val="accent1">
                    <a:lumMod val="75000"/>
                  </a:schemeClr>
                </a:solidFill>
              </a:rPr>
              <a:t> </a:t>
            </a:r>
            <a:r>
              <a:rPr lang="en-US" dirty="0" err="1" smtClean="0">
                <a:solidFill>
                  <a:schemeClr val="accent1">
                    <a:lumMod val="75000"/>
                  </a:schemeClr>
                </a:solidFill>
              </a:rPr>
              <a:t>proposant</a:t>
            </a:r>
            <a:r>
              <a:rPr lang="en-US" dirty="0" smtClean="0">
                <a:solidFill>
                  <a:schemeClr val="accent1">
                    <a:lumMod val="75000"/>
                  </a:schemeClr>
                </a:solidFill>
              </a:rPr>
              <a:t> des </a:t>
            </a:r>
            <a:r>
              <a:rPr lang="en-US" dirty="0" err="1" smtClean="0">
                <a:solidFill>
                  <a:schemeClr val="accent1">
                    <a:lumMod val="75000"/>
                  </a:schemeClr>
                </a:solidFill>
              </a:rPr>
              <a:t>différenciations</a:t>
            </a:r>
            <a:endParaRPr lang="en-US" dirty="0">
              <a:solidFill>
                <a:schemeClr val="accent1">
                  <a:lumMod val="75000"/>
                </a:schemeClr>
              </a:solidFill>
            </a:endParaRPr>
          </a:p>
        </p:txBody>
      </p:sp>
      <p:sp>
        <p:nvSpPr>
          <p:cNvPr id="10" name="Freeform: Shape 6">
            <a:extLst>
              <a:ext uri="{FF2B5EF4-FFF2-40B4-BE49-F238E27FC236}">
                <a16:creationId xmlns:a16="http://schemas.microsoft.com/office/drawing/2014/main" id="{1349D4F8-3455-4DFD-B299-EC7BE0B09FB4}"/>
              </a:ext>
            </a:extLst>
          </p:cNvPr>
          <p:cNvSpPr>
            <a:spLocks/>
          </p:cNvSpPr>
          <p:nvPr/>
        </p:nvSpPr>
        <p:spPr bwMode="auto">
          <a:xfrm>
            <a:off x="9808083" y="2736902"/>
            <a:ext cx="2164568" cy="1176380"/>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1"/>
          </a:solidFill>
          <a:ln w="9525">
            <a:noFill/>
            <a:round/>
            <a:headEnd/>
            <a:tailEnd/>
          </a:ln>
        </p:spPr>
        <p:txBody>
          <a:bodyPr vert="horz" wrap="square" lIns="91440" tIns="45720" rIns="91440" bIns="45720" numCol="1" anchor="ctr" anchorCtr="0" compatLnSpc="1">
            <a:prstTxWarp prst="textNoShape">
              <a:avLst/>
            </a:prstTxWarp>
            <a:noAutofit/>
          </a:bodyPr>
          <a:lstStyle/>
          <a:p>
            <a:pPr algn="ctr"/>
            <a:r>
              <a:rPr lang="en-US" dirty="0" err="1" smtClean="0">
                <a:solidFill>
                  <a:schemeClr val="accent1">
                    <a:lumMod val="75000"/>
                  </a:schemeClr>
                </a:solidFill>
              </a:rPr>
              <a:t>En</a:t>
            </a:r>
            <a:r>
              <a:rPr lang="en-US" dirty="0" smtClean="0">
                <a:solidFill>
                  <a:schemeClr val="accent1">
                    <a:lumMod val="75000"/>
                  </a:schemeClr>
                </a:solidFill>
              </a:rPr>
              <a:t> </a:t>
            </a:r>
            <a:r>
              <a:rPr lang="en-US" dirty="0" err="1" smtClean="0">
                <a:solidFill>
                  <a:schemeClr val="accent1">
                    <a:lumMod val="75000"/>
                  </a:schemeClr>
                </a:solidFill>
              </a:rPr>
              <a:t>adaptant</a:t>
            </a:r>
            <a:r>
              <a:rPr lang="en-US" dirty="0" smtClean="0">
                <a:solidFill>
                  <a:schemeClr val="accent1">
                    <a:lumMod val="75000"/>
                  </a:schemeClr>
                </a:solidFill>
              </a:rPr>
              <a:t> les </a:t>
            </a:r>
            <a:r>
              <a:rPr lang="en-US" dirty="0" err="1" smtClean="0">
                <a:solidFill>
                  <a:schemeClr val="accent1">
                    <a:lumMod val="75000"/>
                  </a:schemeClr>
                </a:solidFill>
              </a:rPr>
              <a:t>contraintes</a:t>
            </a:r>
            <a:r>
              <a:rPr lang="en-US" dirty="0" smtClean="0">
                <a:solidFill>
                  <a:schemeClr val="accent1">
                    <a:lumMod val="75000"/>
                  </a:schemeClr>
                </a:solidFill>
              </a:rPr>
              <a:t> à </a:t>
            </a:r>
            <a:r>
              <a:rPr lang="en-US" dirty="0" err="1" smtClean="0">
                <a:solidFill>
                  <a:schemeClr val="accent1">
                    <a:lumMod val="75000"/>
                  </a:schemeClr>
                </a:solidFill>
              </a:rPr>
              <a:t>ses</a:t>
            </a:r>
            <a:r>
              <a:rPr lang="en-US" dirty="0" smtClean="0">
                <a:solidFill>
                  <a:schemeClr val="accent1">
                    <a:lumMod val="75000"/>
                  </a:schemeClr>
                </a:solidFill>
              </a:rPr>
              <a:t> </a:t>
            </a:r>
            <a:r>
              <a:rPr lang="en-US" dirty="0" err="1" smtClean="0">
                <a:solidFill>
                  <a:schemeClr val="accent1">
                    <a:lumMod val="75000"/>
                  </a:schemeClr>
                </a:solidFill>
              </a:rPr>
              <a:t>ressources</a:t>
            </a:r>
            <a:endParaRPr lang="en-US" dirty="0">
              <a:solidFill>
                <a:schemeClr val="accent1">
                  <a:lumMod val="75000"/>
                </a:schemeClr>
              </a:solidFill>
            </a:endParaRPr>
          </a:p>
        </p:txBody>
      </p:sp>
      <p:sp>
        <p:nvSpPr>
          <p:cNvPr id="11" name="Freeform: Shape 6">
            <a:extLst>
              <a:ext uri="{FF2B5EF4-FFF2-40B4-BE49-F238E27FC236}">
                <a16:creationId xmlns:a16="http://schemas.microsoft.com/office/drawing/2014/main" id="{1349D4F8-3455-4DFD-B299-EC7BE0B09FB4}"/>
              </a:ext>
            </a:extLst>
          </p:cNvPr>
          <p:cNvSpPr>
            <a:spLocks/>
          </p:cNvSpPr>
          <p:nvPr/>
        </p:nvSpPr>
        <p:spPr bwMode="auto">
          <a:xfrm rot="20658089">
            <a:off x="6775588" y="2654522"/>
            <a:ext cx="5591773" cy="2179981"/>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rgbClr val="C00000"/>
          </a:solidFill>
          <a:ln w="9525">
            <a:solidFill>
              <a:srgbClr val="C00000"/>
            </a:solidFill>
            <a:round/>
            <a:headEnd/>
            <a:tailEnd/>
          </a:ln>
        </p:spPr>
        <p:txBody>
          <a:bodyPr vert="horz" wrap="square" lIns="91440" tIns="45720" rIns="91440" bIns="45720" numCol="1" anchor="ctr" anchorCtr="0" compatLnSpc="1">
            <a:prstTxWarp prst="textNoShape">
              <a:avLst/>
            </a:prstTxWarp>
            <a:noAutofit/>
          </a:bodyPr>
          <a:lstStyle/>
          <a:p>
            <a:pPr algn="ctr"/>
            <a:endParaRPr lang="en-US" dirty="0">
              <a:solidFill>
                <a:srgbClr val="C00000"/>
              </a:solidFill>
            </a:endParaRPr>
          </a:p>
        </p:txBody>
      </p:sp>
      <p:sp>
        <p:nvSpPr>
          <p:cNvPr id="13" name="Rectangle 12"/>
          <p:cNvSpPr/>
          <p:nvPr/>
        </p:nvSpPr>
        <p:spPr>
          <a:xfrm rot="20513378">
            <a:off x="7329141" y="5098384"/>
            <a:ext cx="4052713" cy="369332"/>
          </a:xfrm>
          <a:prstGeom prst="rect">
            <a:avLst/>
          </a:prstGeom>
        </p:spPr>
        <p:txBody>
          <a:bodyPr wrap="none">
            <a:spAutoFit/>
          </a:bodyPr>
          <a:lstStyle/>
          <a:p>
            <a:r>
              <a:rPr lang="fr-FR" dirty="0">
                <a:solidFill>
                  <a:srgbClr val="C00000"/>
                </a:solidFill>
                <a:latin typeface="Comic Sans MS" panose="030F0702030302020204" pitchFamily="66" charset="0"/>
              </a:rPr>
              <a:t>Ce qui rend service à tous les élèves</a:t>
            </a:r>
          </a:p>
        </p:txBody>
      </p:sp>
      <p:sp>
        <p:nvSpPr>
          <p:cNvPr id="14" name="Freeform 137">
            <a:extLst>
              <a:ext uri="{FF2B5EF4-FFF2-40B4-BE49-F238E27FC236}">
                <a16:creationId xmlns:a16="http://schemas.microsoft.com/office/drawing/2014/main" id="{2D0FD75E-B457-42F3-8C44-58318D22210D}"/>
              </a:ext>
            </a:extLst>
          </p:cNvPr>
          <p:cNvSpPr>
            <a:spLocks/>
          </p:cNvSpPr>
          <p:nvPr/>
        </p:nvSpPr>
        <p:spPr bwMode="auto">
          <a:xfrm rot="19116785">
            <a:off x="3457282" y="1190255"/>
            <a:ext cx="444178" cy="663726"/>
          </a:xfrm>
          <a:custGeom>
            <a:avLst/>
            <a:gdLst>
              <a:gd name="T0" fmla="*/ 1685 w 1749"/>
              <a:gd name="T1" fmla="*/ 1755 h 2611"/>
              <a:gd name="T2" fmla="*/ 1542 w 1749"/>
              <a:gd name="T3" fmla="*/ 1339 h 2611"/>
              <a:gd name="T4" fmla="*/ 1436 w 1749"/>
              <a:gd name="T5" fmla="*/ 1121 h 2611"/>
              <a:gd name="T6" fmla="*/ 1281 w 1749"/>
              <a:gd name="T7" fmla="*/ 842 h 2611"/>
              <a:gd name="T8" fmla="*/ 918 w 1749"/>
              <a:gd name="T9" fmla="*/ 425 h 2611"/>
              <a:gd name="T10" fmla="*/ 649 w 1749"/>
              <a:gd name="T11" fmla="*/ 258 h 2611"/>
              <a:gd name="T12" fmla="*/ 391 w 1749"/>
              <a:gd name="T13" fmla="*/ 185 h 2611"/>
              <a:gd name="T14" fmla="*/ 490 w 1749"/>
              <a:gd name="T15" fmla="*/ 177 h 2611"/>
              <a:gd name="T16" fmla="*/ 938 w 1749"/>
              <a:gd name="T17" fmla="*/ 158 h 2611"/>
              <a:gd name="T18" fmla="*/ 938 w 1749"/>
              <a:gd name="T19" fmla="*/ 106 h 2611"/>
              <a:gd name="T20" fmla="*/ 870 w 1749"/>
              <a:gd name="T21" fmla="*/ 98 h 2611"/>
              <a:gd name="T22" fmla="*/ 835 w 1749"/>
              <a:gd name="T23" fmla="*/ 94 h 2611"/>
              <a:gd name="T24" fmla="*/ 867 w 1749"/>
              <a:gd name="T25" fmla="*/ 88 h 2611"/>
              <a:gd name="T26" fmla="*/ 894 w 1749"/>
              <a:gd name="T27" fmla="*/ 50 h 2611"/>
              <a:gd name="T28" fmla="*/ 866 w 1749"/>
              <a:gd name="T29" fmla="*/ 24 h 2611"/>
              <a:gd name="T30" fmla="*/ 779 w 1749"/>
              <a:gd name="T31" fmla="*/ 22 h 2611"/>
              <a:gd name="T32" fmla="*/ 95 w 1749"/>
              <a:gd name="T33" fmla="*/ 1 h 2611"/>
              <a:gd name="T34" fmla="*/ 62 w 1749"/>
              <a:gd name="T35" fmla="*/ 11 h 2611"/>
              <a:gd name="T36" fmla="*/ 34 w 1749"/>
              <a:gd name="T37" fmla="*/ 30 h 2611"/>
              <a:gd name="T38" fmla="*/ 0 w 1749"/>
              <a:gd name="T39" fmla="*/ 61 h 2611"/>
              <a:gd name="T40" fmla="*/ 220 w 1749"/>
              <a:gd name="T41" fmla="*/ 351 h 2611"/>
              <a:gd name="T42" fmla="*/ 414 w 1749"/>
              <a:gd name="T43" fmla="*/ 573 h 2611"/>
              <a:gd name="T44" fmla="*/ 583 w 1749"/>
              <a:gd name="T45" fmla="*/ 767 h 2611"/>
              <a:gd name="T46" fmla="*/ 616 w 1749"/>
              <a:gd name="T47" fmla="*/ 735 h 2611"/>
              <a:gd name="T48" fmla="*/ 587 w 1749"/>
              <a:gd name="T49" fmla="*/ 700 h 2611"/>
              <a:gd name="T50" fmla="*/ 621 w 1749"/>
              <a:gd name="T51" fmla="*/ 676 h 2611"/>
              <a:gd name="T52" fmla="*/ 670 w 1749"/>
              <a:gd name="T53" fmla="*/ 722 h 2611"/>
              <a:gd name="T54" fmla="*/ 706 w 1749"/>
              <a:gd name="T55" fmla="*/ 685 h 2611"/>
              <a:gd name="T56" fmla="*/ 332 w 1749"/>
              <a:gd name="T57" fmla="*/ 255 h 2611"/>
              <a:gd name="T58" fmla="*/ 432 w 1749"/>
              <a:gd name="T59" fmla="*/ 303 h 2611"/>
              <a:gd name="T60" fmla="*/ 804 w 1749"/>
              <a:gd name="T61" fmla="*/ 604 h 2611"/>
              <a:gd name="T62" fmla="*/ 1027 w 1749"/>
              <a:gd name="T63" fmla="*/ 863 h 2611"/>
              <a:gd name="T64" fmla="*/ 1260 w 1749"/>
              <a:gd name="T65" fmla="*/ 1232 h 2611"/>
              <a:gd name="T66" fmla="*/ 1412 w 1749"/>
              <a:gd name="T67" fmla="*/ 1578 h 2611"/>
              <a:gd name="T68" fmla="*/ 1524 w 1749"/>
              <a:gd name="T69" fmla="*/ 2015 h 2611"/>
              <a:gd name="T70" fmla="*/ 1561 w 1749"/>
              <a:gd name="T71" fmla="*/ 2391 h 2611"/>
              <a:gd name="T72" fmla="*/ 1554 w 1749"/>
              <a:gd name="T73" fmla="*/ 2536 h 2611"/>
              <a:gd name="T74" fmla="*/ 1559 w 1749"/>
              <a:gd name="T75" fmla="*/ 2584 h 2611"/>
              <a:gd name="T76" fmla="*/ 1593 w 1749"/>
              <a:gd name="T77" fmla="*/ 2611 h 2611"/>
              <a:gd name="T78" fmla="*/ 1619 w 1749"/>
              <a:gd name="T79" fmla="*/ 2562 h 2611"/>
              <a:gd name="T80" fmla="*/ 1695 w 1749"/>
              <a:gd name="T81" fmla="*/ 2462 h 2611"/>
              <a:gd name="T82" fmla="*/ 1749 w 1749"/>
              <a:gd name="T83" fmla="*/ 222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9" h="2611">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6">
            <a:extLst>
              <a:ext uri="{FF2B5EF4-FFF2-40B4-BE49-F238E27FC236}">
                <a16:creationId xmlns:a16="http://schemas.microsoft.com/office/drawing/2014/main" id="{1349D4F8-3455-4DFD-B299-EC7BE0B09FB4}"/>
              </a:ext>
            </a:extLst>
          </p:cNvPr>
          <p:cNvSpPr>
            <a:spLocks/>
          </p:cNvSpPr>
          <p:nvPr/>
        </p:nvSpPr>
        <p:spPr bwMode="auto">
          <a:xfrm>
            <a:off x="1004389" y="-20201"/>
            <a:ext cx="2437621" cy="1634782"/>
          </a:xfrm>
          <a:custGeom>
            <a:avLst/>
            <a:gdLst>
              <a:gd name="connsiteX0" fmla="*/ 415132 w 831850"/>
              <a:gd name="connsiteY0" fmla="*/ 120650 h 804863"/>
              <a:gd name="connsiteX1" fmla="*/ 355204 w 831850"/>
              <a:gd name="connsiteY1" fmla="*/ 126213 h 804863"/>
              <a:gd name="connsiteX2" fmla="*/ 294879 w 831850"/>
              <a:gd name="connsiteY2" fmla="*/ 137737 h 804863"/>
              <a:gd name="connsiteX3" fmla="*/ 235348 w 831850"/>
              <a:gd name="connsiteY3" fmla="*/ 152836 h 804863"/>
              <a:gd name="connsiteX4" fmla="*/ 176610 w 831850"/>
              <a:gd name="connsiteY4" fmla="*/ 171910 h 804863"/>
              <a:gd name="connsiteX5" fmla="*/ 147638 w 831850"/>
              <a:gd name="connsiteY5" fmla="*/ 181844 h 804863"/>
              <a:gd name="connsiteX6" fmla="*/ 129779 w 831850"/>
              <a:gd name="connsiteY6" fmla="*/ 200520 h 804863"/>
              <a:gd name="connsiteX7" fmla="*/ 96838 w 831850"/>
              <a:gd name="connsiteY7" fmla="*/ 240654 h 804863"/>
              <a:gd name="connsiteX8" fmla="*/ 69454 w 831850"/>
              <a:gd name="connsiteY8" fmla="*/ 285953 h 804863"/>
              <a:gd name="connsiteX9" fmla="*/ 48420 w 831850"/>
              <a:gd name="connsiteY9" fmla="*/ 336418 h 804863"/>
              <a:gd name="connsiteX10" fmla="*/ 41276 w 831850"/>
              <a:gd name="connsiteY10" fmla="*/ 363836 h 804863"/>
              <a:gd name="connsiteX11" fmla="*/ 37307 w 831850"/>
              <a:gd name="connsiteY11" fmla="*/ 378936 h 804863"/>
              <a:gd name="connsiteX12" fmla="*/ 32148 w 831850"/>
              <a:gd name="connsiteY12" fmla="*/ 411123 h 804863"/>
              <a:gd name="connsiteX13" fmla="*/ 30163 w 831850"/>
              <a:gd name="connsiteY13" fmla="*/ 442912 h 804863"/>
              <a:gd name="connsiteX14" fmla="*/ 30560 w 831850"/>
              <a:gd name="connsiteY14" fmla="*/ 475496 h 804863"/>
              <a:gd name="connsiteX15" fmla="*/ 34132 w 831850"/>
              <a:gd name="connsiteY15" fmla="*/ 507285 h 804863"/>
              <a:gd name="connsiteX16" fmla="*/ 40879 w 831850"/>
              <a:gd name="connsiteY16" fmla="*/ 538676 h 804863"/>
              <a:gd name="connsiteX17" fmla="*/ 51198 w 831850"/>
              <a:gd name="connsiteY17" fmla="*/ 569273 h 804863"/>
              <a:gd name="connsiteX18" fmla="*/ 64295 w 831850"/>
              <a:gd name="connsiteY18" fmla="*/ 597884 h 804863"/>
              <a:gd name="connsiteX19" fmla="*/ 72629 w 831850"/>
              <a:gd name="connsiteY19" fmla="*/ 611791 h 804863"/>
              <a:gd name="connsiteX20" fmla="*/ 81360 w 831850"/>
              <a:gd name="connsiteY20" fmla="*/ 625302 h 804863"/>
              <a:gd name="connsiteX21" fmla="*/ 100807 w 831850"/>
              <a:gd name="connsiteY21" fmla="*/ 649938 h 804863"/>
              <a:gd name="connsiteX22" fmla="*/ 123032 w 831850"/>
              <a:gd name="connsiteY22" fmla="*/ 671793 h 804863"/>
              <a:gd name="connsiteX23" fmla="*/ 147241 w 831850"/>
              <a:gd name="connsiteY23" fmla="*/ 691264 h 804863"/>
              <a:gd name="connsiteX24" fmla="*/ 173435 w 831850"/>
              <a:gd name="connsiteY24" fmla="*/ 708351 h 804863"/>
              <a:gd name="connsiteX25" fmla="*/ 201216 w 831850"/>
              <a:gd name="connsiteY25" fmla="*/ 722656 h 804863"/>
              <a:gd name="connsiteX26" fmla="*/ 244873 w 831850"/>
              <a:gd name="connsiteY26" fmla="*/ 740140 h 804863"/>
              <a:gd name="connsiteX27" fmla="*/ 275432 w 831850"/>
              <a:gd name="connsiteY27" fmla="*/ 748882 h 804863"/>
              <a:gd name="connsiteX28" fmla="*/ 306785 w 831850"/>
              <a:gd name="connsiteY28" fmla="*/ 756034 h 804863"/>
              <a:gd name="connsiteX29" fmla="*/ 372667 w 831850"/>
              <a:gd name="connsiteY29" fmla="*/ 765174 h 804863"/>
              <a:gd name="connsiteX30" fmla="*/ 440135 w 831850"/>
              <a:gd name="connsiteY30" fmla="*/ 766763 h 804863"/>
              <a:gd name="connsiteX31" fmla="*/ 506414 w 831850"/>
              <a:gd name="connsiteY31" fmla="*/ 759611 h 804863"/>
              <a:gd name="connsiteX32" fmla="*/ 554832 w 831850"/>
              <a:gd name="connsiteY32" fmla="*/ 748484 h 804863"/>
              <a:gd name="connsiteX33" fmla="*/ 586185 w 831850"/>
              <a:gd name="connsiteY33" fmla="*/ 738153 h 804863"/>
              <a:gd name="connsiteX34" fmla="*/ 615951 w 831850"/>
              <a:gd name="connsiteY34" fmla="*/ 725040 h 804863"/>
              <a:gd name="connsiteX35" fmla="*/ 644526 w 831850"/>
              <a:gd name="connsiteY35" fmla="*/ 709940 h 804863"/>
              <a:gd name="connsiteX36" fmla="*/ 671514 w 831850"/>
              <a:gd name="connsiteY36" fmla="*/ 691661 h 804863"/>
              <a:gd name="connsiteX37" fmla="*/ 696517 w 831850"/>
              <a:gd name="connsiteY37" fmla="*/ 670601 h 804863"/>
              <a:gd name="connsiteX38" fmla="*/ 719139 w 831850"/>
              <a:gd name="connsiteY38" fmla="*/ 646759 h 804863"/>
              <a:gd name="connsiteX39" fmla="*/ 740570 w 831850"/>
              <a:gd name="connsiteY39" fmla="*/ 620533 h 804863"/>
              <a:gd name="connsiteX40" fmla="*/ 749698 w 831850"/>
              <a:gd name="connsiteY40" fmla="*/ 605831 h 804863"/>
              <a:gd name="connsiteX41" fmla="*/ 758032 w 831850"/>
              <a:gd name="connsiteY41" fmla="*/ 591128 h 804863"/>
              <a:gd name="connsiteX42" fmla="*/ 772320 w 831850"/>
              <a:gd name="connsiteY42" fmla="*/ 560929 h 804863"/>
              <a:gd name="connsiteX43" fmla="*/ 782639 w 831850"/>
              <a:gd name="connsiteY43" fmla="*/ 529934 h 804863"/>
              <a:gd name="connsiteX44" fmla="*/ 789782 w 831850"/>
              <a:gd name="connsiteY44" fmla="*/ 498543 h 804863"/>
              <a:gd name="connsiteX45" fmla="*/ 793354 w 831850"/>
              <a:gd name="connsiteY45" fmla="*/ 466754 h 804863"/>
              <a:gd name="connsiteX46" fmla="*/ 793751 w 831850"/>
              <a:gd name="connsiteY46" fmla="*/ 434567 h 804863"/>
              <a:gd name="connsiteX47" fmla="*/ 791370 w 831850"/>
              <a:gd name="connsiteY47" fmla="*/ 403175 h 804863"/>
              <a:gd name="connsiteX48" fmla="*/ 785814 w 831850"/>
              <a:gd name="connsiteY48" fmla="*/ 371784 h 804863"/>
              <a:gd name="connsiteX49" fmla="*/ 776289 w 831850"/>
              <a:gd name="connsiteY49" fmla="*/ 341584 h 804863"/>
              <a:gd name="connsiteX50" fmla="*/ 764382 w 831850"/>
              <a:gd name="connsiteY50" fmla="*/ 311782 h 804863"/>
              <a:gd name="connsiteX51" fmla="*/ 750095 w 831850"/>
              <a:gd name="connsiteY51" fmla="*/ 283172 h 804863"/>
              <a:gd name="connsiteX52" fmla="*/ 732632 w 831850"/>
              <a:gd name="connsiteY52" fmla="*/ 256548 h 804863"/>
              <a:gd name="connsiteX53" fmla="*/ 711995 w 831850"/>
              <a:gd name="connsiteY53" fmla="*/ 231912 h 804863"/>
              <a:gd name="connsiteX54" fmla="*/ 689373 w 831850"/>
              <a:gd name="connsiteY54" fmla="*/ 208467 h 804863"/>
              <a:gd name="connsiteX55" fmla="*/ 663576 w 831850"/>
              <a:gd name="connsiteY55" fmla="*/ 188202 h 804863"/>
              <a:gd name="connsiteX56" fmla="*/ 635795 w 831850"/>
              <a:gd name="connsiteY56" fmla="*/ 169923 h 804863"/>
              <a:gd name="connsiteX57" fmla="*/ 621110 w 831850"/>
              <a:gd name="connsiteY57" fmla="*/ 162373 h 804863"/>
              <a:gd name="connsiteX58" fmla="*/ 592932 w 831850"/>
              <a:gd name="connsiteY58" fmla="*/ 148863 h 804863"/>
              <a:gd name="connsiteX59" fmla="*/ 534592 w 831850"/>
              <a:gd name="connsiteY59" fmla="*/ 130981 h 804863"/>
              <a:gd name="connsiteX60" fmla="*/ 475457 w 831850"/>
              <a:gd name="connsiteY60" fmla="*/ 121445 h 804863"/>
              <a:gd name="connsiteX61" fmla="*/ 484750 w 831850"/>
              <a:gd name="connsiteY61" fmla="*/ 0 h 804863"/>
              <a:gd name="connsiteX62" fmla="*/ 488717 w 831850"/>
              <a:gd name="connsiteY62" fmla="*/ 0 h 804863"/>
              <a:gd name="connsiteX63" fmla="*/ 494667 w 831850"/>
              <a:gd name="connsiteY63" fmla="*/ 5554 h 804863"/>
              <a:gd name="connsiteX64" fmla="*/ 495461 w 831850"/>
              <a:gd name="connsiteY64" fmla="*/ 13884 h 804863"/>
              <a:gd name="connsiteX65" fmla="*/ 491891 w 831850"/>
              <a:gd name="connsiteY65" fmla="*/ 21024 h 804863"/>
              <a:gd name="connsiteX66" fmla="*/ 487924 w 831850"/>
              <a:gd name="connsiteY66" fmla="*/ 22611 h 804863"/>
              <a:gd name="connsiteX67" fmla="*/ 452222 w 831850"/>
              <a:gd name="connsiteY67" fmla="*/ 30941 h 804863"/>
              <a:gd name="connsiteX68" fmla="*/ 382009 w 831850"/>
              <a:gd name="connsiteY68" fmla="*/ 50775 h 804863"/>
              <a:gd name="connsiteX69" fmla="*/ 312985 w 831850"/>
              <a:gd name="connsiteY69" fmla="*/ 77353 h 804863"/>
              <a:gd name="connsiteX70" fmla="*/ 247135 w 831850"/>
              <a:gd name="connsiteY70" fmla="*/ 109484 h 804863"/>
              <a:gd name="connsiteX71" fmla="*/ 216987 w 831850"/>
              <a:gd name="connsiteY71" fmla="*/ 128524 h 804863"/>
              <a:gd name="connsiteX72" fmla="*/ 249912 w 831850"/>
              <a:gd name="connsiteY72" fmla="*/ 118211 h 804863"/>
              <a:gd name="connsiteX73" fmla="*/ 317746 w 831850"/>
              <a:gd name="connsiteY73" fmla="*/ 101947 h 804863"/>
              <a:gd name="connsiteX74" fmla="*/ 385975 w 831850"/>
              <a:gd name="connsiteY74" fmla="*/ 91236 h 804863"/>
              <a:gd name="connsiteX75" fmla="*/ 453412 w 831850"/>
              <a:gd name="connsiteY75" fmla="*/ 86873 h 804863"/>
              <a:gd name="connsiteX76" fmla="*/ 520452 w 831850"/>
              <a:gd name="connsiteY76" fmla="*/ 91633 h 804863"/>
              <a:gd name="connsiteX77" fmla="*/ 568451 w 831850"/>
              <a:gd name="connsiteY77" fmla="*/ 101947 h 804863"/>
              <a:gd name="connsiteX78" fmla="*/ 599789 w 831850"/>
              <a:gd name="connsiteY78" fmla="*/ 112260 h 804863"/>
              <a:gd name="connsiteX79" fmla="*/ 630731 w 831850"/>
              <a:gd name="connsiteY79" fmla="*/ 124954 h 804863"/>
              <a:gd name="connsiteX80" fmla="*/ 660482 w 831850"/>
              <a:gd name="connsiteY80" fmla="*/ 140821 h 804863"/>
              <a:gd name="connsiteX81" fmla="*/ 689440 w 831850"/>
              <a:gd name="connsiteY81" fmla="*/ 160655 h 804863"/>
              <a:gd name="connsiteX82" fmla="*/ 716811 w 831850"/>
              <a:gd name="connsiteY82" fmla="*/ 183266 h 804863"/>
              <a:gd name="connsiteX83" fmla="*/ 729902 w 831850"/>
              <a:gd name="connsiteY83" fmla="*/ 195960 h 804863"/>
              <a:gd name="connsiteX84" fmla="*/ 742199 w 831850"/>
              <a:gd name="connsiteY84" fmla="*/ 208257 h 804863"/>
              <a:gd name="connsiteX85" fmla="*/ 764414 w 831850"/>
              <a:gd name="connsiteY85" fmla="*/ 234834 h 804863"/>
              <a:gd name="connsiteX86" fmla="*/ 783058 w 831850"/>
              <a:gd name="connsiteY86" fmla="*/ 263395 h 804863"/>
              <a:gd name="connsiteX87" fmla="*/ 798925 w 831850"/>
              <a:gd name="connsiteY87" fmla="*/ 293146 h 804863"/>
              <a:gd name="connsiteX88" fmla="*/ 811619 w 831850"/>
              <a:gd name="connsiteY88" fmla="*/ 324087 h 804863"/>
              <a:gd name="connsiteX89" fmla="*/ 821140 w 831850"/>
              <a:gd name="connsiteY89" fmla="*/ 355822 h 804863"/>
              <a:gd name="connsiteX90" fmla="*/ 827883 w 831850"/>
              <a:gd name="connsiteY90" fmla="*/ 388349 h 804863"/>
              <a:gd name="connsiteX91" fmla="*/ 831454 w 831850"/>
              <a:gd name="connsiteY91" fmla="*/ 421274 h 804863"/>
              <a:gd name="connsiteX92" fmla="*/ 831850 w 831850"/>
              <a:gd name="connsiteY92" fmla="*/ 454198 h 804863"/>
              <a:gd name="connsiteX93" fmla="*/ 829867 w 831850"/>
              <a:gd name="connsiteY93" fmla="*/ 487123 h 804863"/>
              <a:gd name="connsiteX94" fmla="*/ 824313 w 831850"/>
              <a:gd name="connsiteY94" fmla="*/ 519254 h 804863"/>
              <a:gd name="connsiteX95" fmla="*/ 815586 w 831850"/>
              <a:gd name="connsiteY95" fmla="*/ 551385 h 804863"/>
              <a:gd name="connsiteX96" fmla="*/ 804082 w 831850"/>
              <a:gd name="connsiteY96" fmla="*/ 582722 h 804863"/>
              <a:gd name="connsiteX97" fmla="*/ 789008 w 831850"/>
              <a:gd name="connsiteY97" fmla="*/ 612870 h 804863"/>
              <a:gd name="connsiteX98" fmla="*/ 771554 w 831850"/>
              <a:gd name="connsiteY98" fmla="*/ 641828 h 804863"/>
              <a:gd name="connsiteX99" fmla="*/ 750530 w 831850"/>
              <a:gd name="connsiteY99" fmla="*/ 669595 h 804863"/>
              <a:gd name="connsiteX100" fmla="*/ 739422 w 831850"/>
              <a:gd name="connsiteY100" fmla="*/ 682289 h 804863"/>
              <a:gd name="connsiteX101" fmla="*/ 727125 w 831850"/>
              <a:gd name="connsiteY101" fmla="*/ 695380 h 804863"/>
              <a:gd name="connsiteX102" fmla="*/ 700151 w 831850"/>
              <a:gd name="connsiteY102" fmla="*/ 718387 h 804863"/>
              <a:gd name="connsiteX103" fmla="*/ 671589 w 831850"/>
              <a:gd name="connsiteY103" fmla="*/ 739014 h 804863"/>
              <a:gd name="connsiteX104" fmla="*/ 640648 w 831850"/>
              <a:gd name="connsiteY104" fmla="*/ 756468 h 804863"/>
              <a:gd name="connsiteX105" fmla="*/ 608119 w 831850"/>
              <a:gd name="connsiteY105" fmla="*/ 770749 h 804863"/>
              <a:gd name="connsiteX106" fmla="*/ 574401 w 831850"/>
              <a:gd name="connsiteY106" fmla="*/ 783046 h 804863"/>
              <a:gd name="connsiteX107" fmla="*/ 539096 w 831850"/>
              <a:gd name="connsiteY107" fmla="*/ 792169 h 804863"/>
              <a:gd name="connsiteX108" fmla="*/ 503791 w 831850"/>
              <a:gd name="connsiteY108" fmla="*/ 798913 h 804863"/>
              <a:gd name="connsiteX109" fmla="*/ 448652 w 831850"/>
              <a:gd name="connsiteY109" fmla="*/ 804863 h 804863"/>
              <a:gd name="connsiteX110" fmla="*/ 375265 w 831850"/>
              <a:gd name="connsiteY110" fmla="*/ 803673 h 804863"/>
              <a:gd name="connsiteX111" fmla="*/ 303465 w 831850"/>
              <a:gd name="connsiteY111" fmla="*/ 793359 h 804863"/>
              <a:gd name="connsiteX112" fmla="*/ 234838 w 831850"/>
              <a:gd name="connsiteY112" fmla="*/ 774715 h 804863"/>
              <a:gd name="connsiteX113" fmla="*/ 203103 w 831850"/>
              <a:gd name="connsiteY113" fmla="*/ 762022 h 804863"/>
              <a:gd name="connsiteX114" fmla="*/ 186046 w 831850"/>
              <a:gd name="connsiteY114" fmla="*/ 754881 h 804863"/>
              <a:gd name="connsiteX115" fmla="*/ 154708 w 831850"/>
              <a:gd name="connsiteY115" fmla="*/ 737428 h 804863"/>
              <a:gd name="connsiteX116" fmla="*/ 126543 w 831850"/>
              <a:gd name="connsiteY116" fmla="*/ 717990 h 804863"/>
              <a:gd name="connsiteX117" fmla="*/ 100758 w 831850"/>
              <a:gd name="connsiteY117" fmla="*/ 695776 h 804863"/>
              <a:gd name="connsiteX118" fmla="*/ 77751 w 831850"/>
              <a:gd name="connsiteY118" fmla="*/ 671579 h 804863"/>
              <a:gd name="connsiteX119" fmla="*/ 57520 w 831850"/>
              <a:gd name="connsiteY119" fmla="*/ 645398 h 804863"/>
              <a:gd name="connsiteX120" fmla="*/ 40462 w 831850"/>
              <a:gd name="connsiteY120" fmla="*/ 617630 h 804863"/>
              <a:gd name="connsiteX121" fmla="*/ 26578 w 831850"/>
              <a:gd name="connsiteY121" fmla="*/ 587879 h 804863"/>
              <a:gd name="connsiteX122" fmla="*/ 15471 w 831850"/>
              <a:gd name="connsiteY122" fmla="*/ 557335 h 804863"/>
              <a:gd name="connsiteX123" fmla="*/ 7141 w 831850"/>
              <a:gd name="connsiteY123" fmla="*/ 525601 h 804863"/>
              <a:gd name="connsiteX124" fmla="*/ 1984 w 831850"/>
              <a:gd name="connsiteY124" fmla="*/ 493073 h 804863"/>
              <a:gd name="connsiteX125" fmla="*/ 0 w 831850"/>
              <a:gd name="connsiteY125" fmla="*/ 459752 h 804863"/>
              <a:gd name="connsiteX126" fmla="*/ 794 w 831850"/>
              <a:gd name="connsiteY126" fmla="*/ 425637 h 804863"/>
              <a:gd name="connsiteX127" fmla="*/ 5157 w 831850"/>
              <a:gd name="connsiteY127" fmla="*/ 391920 h 804863"/>
              <a:gd name="connsiteX128" fmla="*/ 12298 w 831850"/>
              <a:gd name="connsiteY128" fmla="*/ 357805 h 804863"/>
              <a:gd name="connsiteX129" fmla="*/ 22611 w 831850"/>
              <a:gd name="connsiteY129" fmla="*/ 324087 h 804863"/>
              <a:gd name="connsiteX130" fmla="*/ 28562 w 831850"/>
              <a:gd name="connsiteY130" fmla="*/ 307030 h 804863"/>
              <a:gd name="connsiteX131" fmla="*/ 41256 w 831850"/>
              <a:gd name="connsiteY131" fmla="*/ 279659 h 804863"/>
              <a:gd name="connsiteX132" fmla="*/ 71007 w 831850"/>
              <a:gd name="connsiteY132" fmla="*/ 228488 h 804863"/>
              <a:gd name="connsiteX133" fmla="*/ 88461 w 831850"/>
              <a:gd name="connsiteY133" fmla="*/ 205083 h 804863"/>
              <a:gd name="connsiteX134" fmla="*/ 76957 w 831850"/>
              <a:gd name="connsiteY134" fmla="*/ 209447 h 804863"/>
              <a:gd name="connsiteX135" fmla="*/ 66247 w 831850"/>
              <a:gd name="connsiteY135" fmla="*/ 213810 h 804863"/>
              <a:gd name="connsiteX136" fmla="*/ 61090 w 831850"/>
              <a:gd name="connsiteY136" fmla="*/ 215000 h 804863"/>
              <a:gd name="connsiteX137" fmla="*/ 53553 w 831850"/>
              <a:gd name="connsiteY137" fmla="*/ 210240 h 804863"/>
              <a:gd name="connsiteX138" fmla="*/ 49983 w 831850"/>
              <a:gd name="connsiteY138" fmla="*/ 201513 h 804863"/>
              <a:gd name="connsiteX139" fmla="*/ 51966 w 831850"/>
              <a:gd name="connsiteY139" fmla="*/ 192786 h 804863"/>
              <a:gd name="connsiteX140" fmla="*/ 55933 w 831850"/>
              <a:gd name="connsiteY140" fmla="*/ 190406 h 804863"/>
              <a:gd name="connsiteX141" fmla="*/ 92031 w 831850"/>
              <a:gd name="connsiteY141" fmla="*/ 174936 h 804863"/>
              <a:gd name="connsiteX142" fmla="*/ 129320 w 831850"/>
              <a:gd name="connsiteY142" fmla="*/ 159862 h 804863"/>
              <a:gd name="connsiteX143" fmla="*/ 147567 w 831850"/>
              <a:gd name="connsiteY143" fmla="*/ 142805 h 804863"/>
              <a:gd name="connsiteX144" fmla="*/ 186046 w 831850"/>
              <a:gd name="connsiteY144" fmla="*/ 112260 h 804863"/>
              <a:gd name="connsiteX145" fmla="*/ 227698 w 831850"/>
              <a:gd name="connsiteY145" fmla="*/ 85286 h 804863"/>
              <a:gd name="connsiteX146" fmla="*/ 271333 w 831850"/>
              <a:gd name="connsiteY146" fmla="*/ 61882 h 804863"/>
              <a:gd name="connsiteX147" fmla="*/ 317349 w 831850"/>
              <a:gd name="connsiteY147" fmla="*/ 41651 h 804863"/>
              <a:gd name="connsiteX148" fmla="*/ 364158 w 831850"/>
              <a:gd name="connsiteY148" fmla="*/ 25388 h 804863"/>
              <a:gd name="connsiteX149" fmla="*/ 412157 w 831850"/>
              <a:gd name="connsiteY149" fmla="*/ 12297 h 804863"/>
              <a:gd name="connsiteX150" fmla="*/ 460552 w 831850"/>
              <a:gd name="connsiteY150" fmla="*/ 3173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31850" h="804863">
                <a:moveTo>
                  <a:pt x="415132" y="120650"/>
                </a:moveTo>
                <a:lnTo>
                  <a:pt x="355204" y="126213"/>
                </a:lnTo>
                <a:lnTo>
                  <a:pt x="294879" y="137737"/>
                </a:lnTo>
                <a:lnTo>
                  <a:pt x="235348" y="152836"/>
                </a:lnTo>
                <a:lnTo>
                  <a:pt x="176610" y="171910"/>
                </a:lnTo>
                <a:lnTo>
                  <a:pt x="147638" y="181844"/>
                </a:lnTo>
                <a:lnTo>
                  <a:pt x="129779" y="200520"/>
                </a:lnTo>
                <a:lnTo>
                  <a:pt x="96838" y="240654"/>
                </a:lnTo>
                <a:lnTo>
                  <a:pt x="69454" y="285953"/>
                </a:lnTo>
                <a:lnTo>
                  <a:pt x="48420" y="336418"/>
                </a:lnTo>
                <a:lnTo>
                  <a:pt x="41276" y="363836"/>
                </a:lnTo>
                <a:lnTo>
                  <a:pt x="37307" y="378936"/>
                </a:lnTo>
                <a:lnTo>
                  <a:pt x="32148" y="411123"/>
                </a:lnTo>
                <a:lnTo>
                  <a:pt x="30163" y="442912"/>
                </a:lnTo>
                <a:lnTo>
                  <a:pt x="30560" y="475496"/>
                </a:lnTo>
                <a:lnTo>
                  <a:pt x="34132" y="507285"/>
                </a:lnTo>
                <a:lnTo>
                  <a:pt x="40879" y="538676"/>
                </a:lnTo>
                <a:lnTo>
                  <a:pt x="51198" y="569273"/>
                </a:lnTo>
                <a:lnTo>
                  <a:pt x="64295" y="597884"/>
                </a:lnTo>
                <a:lnTo>
                  <a:pt x="72629" y="611791"/>
                </a:lnTo>
                <a:lnTo>
                  <a:pt x="81360" y="625302"/>
                </a:lnTo>
                <a:lnTo>
                  <a:pt x="100807" y="649938"/>
                </a:lnTo>
                <a:lnTo>
                  <a:pt x="123032" y="671793"/>
                </a:lnTo>
                <a:lnTo>
                  <a:pt x="147241" y="691264"/>
                </a:lnTo>
                <a:lnTo>
                  <a:pt x="173435" y="708351"/>
                </a:lnTo>
                <a:lnTo>
                  <a:pt x="201216" y="722656"/>
                </a:lnTo>
                <a:lnTo>
                  <a:pt x="244873" y="740140"/>
                </a:lnTo>
                <a:lnTo>
                  <a:pt x="275432" y="748882"/>
                </a:lnTo>
                <a:lnTo>
                  <a:pt x="306785" y="756034"/>
                </a:lnTo>
                <a:lnTo>
                  <a:pt x="372667" y="765174"/>
                </a:lnTo>
                <a:lnTo>
                  <a:pt x="440135" y="766763"/>
                </a:lnTo>
                <a:lnTo>
                  <a:pt x="506414" y="759611"/>
                </a:lnTo>
                <a:lnTo>
                  <a:pt x="554832" y="748484"/>
                </a:lnTo>
                <a:lnTo>
                  <a:pt x="586185" y="738153"/>
                </a:lnTo>
                <a:lnTo>
                  <a:pt x="615951" y="725040"/>
                </a:lnTo>
                <a:lnTo>
                  <a:pt x="644526" y="709940"/>
                </a:lnTo>
                <a:lnTo>
                  <a:pt x="671514" y="691661"/>
                </a:lnTo>
                <a:lnTo>
                  <a:pt x="696517" y="670601"/>
                </a:lnTo>
                <a:lnTo>
                  <a:pt x="719139" y="646759"/>
                </a:lnTo>
                <a:lnTo>
                  <a:pt x="740570" y="620533"/>
                </a:lnTo>
                <a:lnTo>
                  <a:pt x="749698" y="605831"/>
                </a:lnTo>
                <a:lnTo>
                  <a:pt x="758032" y="591128"/>
                </a:lnTo>
                <a:lnTo>
                  <a:pt x="772320" y="560929"/>
                </a:lnTo>
                <a:lnTo>
                  <a:pt x="782639" y="529934"/>
                </a:lnTo>
                <a:lnTo>
                  <a:pt x="789782" y="498543"/>
                </a:lnTo>
                <a:lnTo>
                  <a:pt x="793354" y="466754"/>
                </a:lnTo>
                <a:lnTo>
                  <a:pt x="793751" y="434567"/>
                </a:lnTo>
                <a:lnTo>
                  <a:pt x="791370" y="403175"/>
                </a:lnTo>
                <a:lnTo>
                  <a:pt x="785814" y="371784"/>
                </a:lnTo>
                <a:lnTo>
                  <a:pt x="776289" y="341584"/>
                </a:lnTo>
                <a:lnTo>
                  <a:pt x="764382" y="311782"/>
                </a:lnTo>
                <a:lnTo>
                  <a:pt x="750095" y="283172"/>
                </a:lnTo>
                <a:lnTo>
                  <a:pt x="732632" y="256548"/>
                </a:lnTo>
                <a:lnTo>
                  <a:pt x="711995" y="231912"/>
                </a:lnTo>
                <a:lnTo>
                  <a:pt x="689373" y="208467"/>
                </a:lnTo>
                <a:lnTo>
                  <a:pt x="663576" y="188202"/>
                </a:lnTo>
                <a:lnTo>
                  <a:pt x="635795" y="169923"/>
                </a:lnTo>
                <a:lnTo>
                  <a:pt x="621110" y="162373"/>
                </a:lnTo>
                <a:lnTo>
                  <a:pt x="592932" y="148863"/>
                </a:lnTo>
                <a:lnTo>
                  <a:pt x="534592" y="130981"/>
                </a:lnTo>
                <a:lnTo>
                  <a:pt x="475457" y="121445"/>
                </a:lnTo>
                <a:close/>
                <a:moveTo>
                  <a:pt x="484750" y="0"/>
                </a:moveTo>
                <a:lnTo>
                  <a:pt x="488717" y="0"/>
                </a:lnTo>
                <a:lnTo>
                  <a:pt x="494667" y="5554"/>
                </a:lnTo>
                <a:lnTo>
                  <a:pt x="495461" y="13884"/>
                </a:lnTo>
                <a:lnTo>
                  <a:pt x="491891" y="21024"/>
                </a:lnTo>
                <a:lnTo>
                  <a:pt x="487924" y="22611"/>
                </a:lnTo>
                <a:lnTo>
                  <a:pt x="452222" y="30941"/>
                </a:lnTo>
                <a:lnTo>
                  <a:pt x="382009" y="50775"/>
                </a:lnTo>
                <a:lnTo>
                  <a:pt x="312985" y="77353"/>
                </a:lnTo>
                <a:lnTo>
                  <a:pt x="247135" y="109484"/>
                </a:lnTo>
                <a:lnTo>
                  <a:pt x="216987" y="128524"/>
                </a:lnTo>
                <a:lnTo>
                  <a:pt x="249912" y="118211"/>
                </a:lnTo>
                <a:lnTo>
                  <a:pt x="317746" y="101947"/>
                </a:lnTo>
                <a:lnTo>
                  <a:pt x="385975" y="91236"/>
                </a:lnTo>
                <a:lnTo>
                  <a:pt x="453412" y="86873"/>
                </a:lnTo>
                <a:lnTo>
                  <a:pt x="520452" y="91633"/>
                </a:lnTo>
                <a:lnTo>
                  <a:pt x="568451" y="101947"/>
                </a:lnTo>
                <a:lnTo>
                  <a:pt x="599789" y="112260"/>
                </a:lnTo>
                <a:lnTo>
                  <a:pt x="630731" y="124954"/>
                </a:lnTo>
                <a:lnTo>
                  <a:pt x="660482" y="140821"/>
                </a:lnTo>
                <a:lnTo>
                  <a:pt x="689440" y="160655"/>
                </a:lnTo>
                <a:lnTo>
                  <a:pt x="716811" y="183266"/>
                </a:lnTo>
                <a:lnTo>
                  <a:pt x="729902" y="195960"/>
                </a:lnTo>
                <a:lnTo>
                  <a:pt x="742199" y="208257"/>
                </a:lnTo>
                <a:lnTo>
                  <a:pt x="764414" y="234834"/>
                </a:lnTo>
                <a:lnTo>
                  <a:pt x="783058" y="263395"/>
                </a:lnTo>
                <a:lnTo>
                  <a:pt x="798925" y="293146"/>
                </a:lnTo>
                <a:lnTo>
                  <a:pt x="811619" y="324087"/>
                </a:lnTo>
                <a:lnTo>
                  <a:pt x="821140" y="355822"/>
                </a:lnTo>
                <a:lnTo>
                  <a:pt x="827883" y="388349"/>
                </a:lnTo>
                <a:lnTo>
                  <a:pt x="831454" y="421274"/>
                </a:lnTo>
                <a:lnTo>
                  <a:pt x="831850" y="454198"/>
                </a:lnTo>
                <a:lnTo>
                  <a:pt x="829867" y="487123"/>
                </a:lnTo>
                <a:lnTo>
                  <a:pt x="824313" y="519254"/>
                </a:lnTo>
                <a:lnTo>
                  <a:pt x="815586" y="551385"/>
                </a:lnTo>
                <a:lnTo>
                  <a:pt x="804082" y="582722"/>
                </a:lnTo>
                <a:lnTo>
                  <a:pt x="789008" y="612870"/>
                </a:lnTo>
                <a:lnTo>
                  <a:pt x="771554" y="641828"/>
                </a:lnTo>
                <a:lnTo>
                  <a:pt x="750530" y="669595"/>
                </a:lnTo>
                <a:lnTo>
                  <a:pt x="739422" y="682289"/>
                </a:lnTo>
                <a:lnTo>
                  <a:pt x="727125" y="695380"/>
                </a:lnTo>
                <a:lnTo>
                  <a:pt x="700151" y="718387"/>
                </a:lnTo>
                <a:lnTo>
                  <a:pt x="671589" y="739014"/>
                </a:lnTo>
                <a:lnTo>
                  <a:pt x="640648" y="756468"/>
                </a:lnTo>
                <a:lnTo>
                  <a:pt x="608119" y="770749"/>
                </a:lnTo>
                <a:lnTo>
                  <a:pt x="574401" y="783046"/>
                </a:lnTo>
                <a:lnTo>
                  <a:pt x="539096" y="792169"/>
                </a:lnTo>
                <a:lnTo>
                  <a:pt x="503791" y="798913"/>
                </a:lnTo>
                <a:lnTo>
                  <a:pt x="448652" y="804863"/>
                </a:lnTo>
                <a:lnTo>
                  <a:pt x="375265" y="803673"/>
                </a:lnTo>
                <a:lnTo>
                  <a:pt x="303465" y="793359"/>
                </a:lnTo>
                <a:lnTo>
                  <a:pt x="234838" y="774715"/>
                </a:lnTo>
                <a:lnTo>
                  <a:pt x="203103" y="762022"/>
                </a:lnTo>
                <a:lnTo>
                  <a:pt x="186046" y="754881"/>
                </a:lnTo>
                <a:lnTo>
                  <a:pt x="154708" y="737428"/>
                </a:lnTo>
                <a:lnTo>
                  <a:pt x="126543" y="717990"/>
                </a:lnTo>
                <a:lnTo>
                  <a:pt x="100758" y="695776"/>
                </a:lnTo>
                <a:lnTo>
                  <a:pt x="77751" y="671579"/>
                </a:lnTo>
                <a:lnTo>
                  <a:pt x="57520" y="645398"/>
                </a:lnTo>
                <a:lnTo>
                  <a:pt x="40462" y="617630"/>
                </a:lnTo>
                <a:lnTo>
                  <a:pt x="26578" y="587879"/>
                </a:lnTo>
                <a:lnTo>
                  <a:pt x="15471" y="557335"/>
                </a:lnTo>
                <a:lnTo>
                  <a:pt x="7141" y="525601"/>
                </a:lnTo>
                <a:lnTo>
                  <a:pt x="1984" y="493073"/>
                </a:lnTo>
                <a:lnTo>
                  <a:pt x="0" y="459752"/>
                </a:lnTo>
                <a:lnTo>
                  <a:pt x="794" y="425637"/>
                </a:lnTo>
                <a:lnTo>
                  <a:pt x="5157" y="391920"/>
                </a:lnTo>
                <a:lnTo>
                  <a:pt x="12298" y="357805"/>
                </a:lnTo>
                <a:lnTo>
                  <a:pt x="22611" y="324087"/>
                </a:lnTo>
                <a:lnTo>
                  <a:pt x="28562" y="307030"/>
                </a:lnTo>
                <a:lnTo>
                  <a:pt x="41256" y="279659"/>
                </a:lnTo>
                <a:lnTo>
                  <a:pt x="71007" y="228488"/>
                </a:lnTo>
                <a:lnTo>
                  <a:pt x="88461" y="205083"/>
                </a:lnTo>
                <a:lnTo>
                  <a:pt x="76957" y="209447"/>
                </a:lnTo>
                <a:lnTo>
                  <a:pt x="66247" y="213810"/>
                </a:lnTo>
                <a:lnTo>
                  <a:pt x="61090" y="215000"/>
                </a:lnTo>
                <a:lnTo>
                  <a:pt x="53553" y="210240"/>
                </a:lnTo>
                <a:lnTo>
                  <a:pt x="49983" y="201513"/>
                </a:lnTo>
                <a:lnTo>
                  <a:pt x="51966" y="192786"/>
                </a:lnTo>
                <a:lnTo>
                  <a:pt x="55933" y="190406"/>
                </a:lnTo>
                <a:lnTo>
                  <a:pt x="92031" y="174936"/>
                </a:lnTo>
                <a:lnTo>
                  <a:pt x="129320" y="159862"/>
                </a:lnTo>
                <a:lnTo>
                  <a:pt x="147567" y="142805"/>
                </a:lnTo>
                <a:lnTo>
                  <a:pt x="186046" y="112260"/>
                </a:lnTo>
                <a:lnTo>
                  <a:pt x="227698" y="85286"/>
                </a:lnTo>
                <a:lnTo>
                  <a:pt x="271333" y="61882"/>
                </a:lnTo>
                <a:lnTo>
                  <a:pt x="317349" y="41651"/>
                </a:lnTo>
                <a:lnTo>
                  <a:pt x="364158" y="25388"/>
                </a:lnTo>
                <a:lnTo>
                  <a:pt x="412157" y="12297"/>
                </a:lnTo>
                <a:lnTo>
                  <a:pt x="460552" y="3173"/>
                </a:lnTo>
                <a:close/>
              </a:path>
            </a:pathLst>
          </a:custGeom>
          <a:solidFill>
            <a:schemeClr val="accent1"/>
          </a:solidFill>
          <a:ln w="9525">
            <a:solidFill>
              <a:schemeClr val="accent1"/>
            </a:solidFill>
            <a:round/>
            <a:headEnd/>
            <a:tailEnd/>
          </a:ln>
        </p:spPr>
        <p:txBody>
          <a:bodyPr vert="horz" wrap="square" lIns="91440" tIns="45720" rIns="91440" bIns="45720" numCol="1" anchor="ctr" anchorCtr="0" compatLnSpc="1">
            <a:prstTxWarp prst="textNoShape">
              <a:avLst/>
            </a:prstTxWarp>
            <a:noAutofit/>
          </a:bodyPr>
          <a:lstStyle/>
          <a:p>
            <a:pPr algn="ctr"/>
            <a:r>
              <a:rPr lang="en-US" dirty="0" smtClean="0">
                <a:solidFill>
                  <a:schemeClr val="accent1">
                    <a:lumMod val="75000"/>
                  </a:schemeClr>
                </a:solidFill>
              </a:rPr>
              <a:t>Sans </a:t>
            </a:r>
            <a:r>
              <a:rPr lang="en-US" dirty="0" err="1" smtClean="0">
                <a:solidFill>
                  <a:schemeClr val="accent1">
                    <a:lumMod val="75000"/>
                  </a:schemeClr>
                </a:solidFill>
              </a:rPr>
              <a:t>chercher</a:t>
            </a:r>
            <a:r>
              <a:rPr lang="en-US" dirty="0" smtClean="0">
                <a:solidFill>
                  <a:schemeClr val="accent1">
                    <a:lumMod val="75000"/>
                  </a:schemeClr>
                </a:solidFill>
              </a:rPr>
              <a:t> à le “</a:t>
            </a:r>
            <a:r>
              <a:rPr lang="en-US" dirty="0" err="1" smtClean="0">
                <a:solidFill>
                  <a:schemeClr val="accent1">
                    <a:lumMod val="75000"/>
                  </a:schemeClr>
                </a:solidFill>
              </a:rPr>
              <a:t>normaliser</a:t>
            </a:r>
            <a:r>
              <a:rPr lang="en-US" dirty="0" smtClean="0">
                <a:solidFill>
                  <a:schemeClr val="accent1">
                    <a:lumMod val="75000"/>
                  </a:schemeClr>
                </a:solidFill>
              </a:rPr>
              <a:t>”</a:t>
            </a:r>
            <a:endParaRPr lang="en-US" dirty="0">
              <a:solidFill>
                <a:schemeClr val="accent1">
                  <a:lumMod val="75000"/>
                </a:schemeClr>
              </a:solidFill>
            </a:endParaRPr>
          </a:p>
        </p:txBody>
      </p:sp>
    </p:spTree>
    <p:extLst>
      <p:ext uri="{BB962C8B-B14F-4D97-AF65-F5344CB8AC3E}">
        <p14:creationId xmlns:p14="http://schemas.microsoft.com/office/powerpoint/2010/main" val="318623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80">
                                          <p:stCondLst>
                                            <p:cond delay="0"/>
                                          </p:stCondLst>
                                        </p:cTn>
                                        <p:tgtEl>
                                          <p:spTgt spid="14"/>
                                        </p:tgtEl>
                                      </p:cBhvr>
                                    </p:animEffect>
                                    <p:anim calcmode="lin" valueType="num">
                                      <p:cBhvr>
                                        <p:cTn id="4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1" dur="26">
                                          <p:stCondLst>
                                            <p:cond delay="650"/>
                                          </p:stCondLst>
                                        </p:cTn>
                                        <p:tgtEl>
                                          <p:spTgt spid="14"/>
                                        </p:tgtEl>
                                      </p:cBhvr>
                                      <p:to x="100000" y="60000"/>
                                    </p:animScale>
                                    <p:animScale>
                                      <p:cBhvr>
                                        <p:cTn id="52" dur="166" decel="50000">
                                          <p:stCondLst>
                                            <p:cond delay="676"/>
                                          </p:stCondLst>
                                        </p:cTn>
                                        <p:tgtEl>
                                          <p:spTgt spid="14"/>
                                        </p:tgtEl>
                                      </p:cBhvr>
                                      <p:to x="100000" y="100000"/>
                                    </p:animScale>
                                    <p:animScale>
                                      <p:cBhvr>
                                        <p:cTn id="53" dur="26">
                                          <p:stCondLst>
                                            <p:cond delay="1312"/>
                                          </p:stCondLst>
                                        </p:cTn>
                                        <p:tgtEl>
                                          <p:spTgt spid="14"/>
                                        </p:tgtEl>
                                      </p:cBhvr>
                                      <p:to x="100000" y="80000"/>
                                    </p:animScale>
                                    <p:animScale>
                                      <p:cBhvr>
                                        <p:cTn id="54" dur="166" decel="50000">
                                          <p:stCondLst>
                                            <p:cond delay="1338"/>
                                          </p:stCondLst>
                                        </p:cTn>
                                        <p:tgtEl>
                                          <p:spTgt spid="14"/>
                                        </p:tgtEl>
                                      </p:cBhvr>
                                      <p:to x="100000" y="100000"/>
                                    </p:animScale>
                                    <p:animScale>
                                      <p:cBhvr>
                                        <p:cTn id="55" dur="26">
                                          <p:stCondLst>
                                            <p:cond delay="1642"/>
                                          </p:stCondLst>
                                        </p:cTn>
                                        <p:tgtEl>
                                          <p:spTgt spid="14"/>
                                        </p:tgtEl>
                                      </p:cBhvr>
                                      <p:to x="100000" y="90000"/>
                                    </p:animScale>
                                    <p:animScale>
                                      <p:cBhvr>
                                        <p:cTn id="56" dur="166" decel="50000">
                                          <p:stCondLst>
                                            <p:cond delay="1668"/>
                                          </p:stCondLst>
                                        </p:cTn>
                                        <p:tgtEl>
                                          <p:spTgt spid="14"/>
                                        </p:tgtEl>
                                      </p:cBhvr>
                                      <p:to x="100000" y="100000"/>
                                    </p:animScale>
                                    <p:animScale>
                                      <p:cBhvr>
                                        <p:cTn id="57" dur="26">
                                          <p:stCondLst>
                                            <p:cond delay="1808"/>
                                          </p:stCondLst>
                                        </p:cTn>
                                        <p:tgtEl>
                                          <p:spTgt spid="14"/>
                                        </p:tgtEl>
                                      </p:cBhvr>
                                      <p:to x="100000" y="95000"/>
                                    </p:animScale>
                                    <p:animScale>
                                      <p:cBhvr>
                                        <p:cTn id="58" dur="166" decel="50000">
                                          <p:stCondLst>
                                            <p:cond delay="1834"/>
                                          </p:stCondLst>
                                        </p:cTn>
                                        <p:tgtEl>
                                          <p:spTgt spid="14"/>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80">
                                          <p:stCondLst>
                                            <p:cond delay="0"/>
                                          </p:stCondLst>
                                        </p:cTn>
                                        <p:tgtEl>
                                          <p:spTgt spid="15"/>
                                        </p:tgtEl>
                                      </p:cBhvr>
                                    </p:animEffect>
                                    <p:anim calcmode="lin" valueType="num">
                                      <p:cBhvr>
                                        <p:cTn id="6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7" dur="26">
                                          <p:stCondLst>
                                            <p:cond delay="650"/>
                                          </p:stCondLst>
                                        </p:cTn>
                                        <p:tgtEl>
                                          <p:spTgt spid="15"/>
                                        </p:tgtEl>
                                      </p:cBhvr>
                                      <p:to x="100000" y="60000"/>
                                    </p:animScale>
                                    <p:animScale>
                                      <p:cBhvr>
                                        <p:cTn id="68" dur="166" decel="50000">
                                          <p:stCondLst>
                                            <p:cond delay="676"/>
                                          </p:stCondLst>
                                        </p:cTn>
                                        <p:tgtEl>
                                          <p:spTgt spid="15"/>
                                        </p:tgtEl>
                                      </p:cBhvr>
                                      <p:to x="100000" y="100000"/>
                                    </p:animScale>
                                    <p:animScale>
                                      <p:cBhvr>
                                        <p:cTn id="69" dur="26">
                                          <p:stCondLst>
                                            <p:cond delay="1312"/>
                                          </p:stCondLst>
                                        </p:cTn>
                                        <p:tgtEl>
                                          <p:spTgt spid="15"/>
                                        </p:tgtEl>
                                      </p:cBhvr>
                                      <p:to x="100000" y="80000"/>
                                    </p:animScale>
                                    <p:animScale>
                                      <p:cBhvr>
                                        <p:cTn id="70" dur="166" decel="50000">
                                          <p:stCondLst>
                                            <p:cond delay="1338"/>
                                          </p:stCondLst>
                                        </p:cTn>
                                        <p:tgtEl>
                                          <p:spTgt spid="15"/>
                                        </p:tgtEl>
                                      </p:cBhvr>
                                      <p:to x="100000" y="100000"/>
                                    </p:animScale>
                                    <p:animScale>
                                      <p:cBhvr>
                                        <p:cTn id="71" dur="26">
                                          <p:stCondLst>
                                            <p:cond delay="1642"/>
                                          </p:stCondLst>
                                        </p:cTn>
                                        <p:tgtEl>
                                          <p:spTgt spid="15"/>
                                        </p:tgtEl>
                                      </p:cBhvr>
                                      <p:to x="100000" y="90000"/>
                                    </p:animScale>
                                    <p:animScale>
                                      <p:cBhvr>
                                        <p:cTn id="72" dur="166" decel="50000">
                                          <p:stCondLst>
                                            <p:cond delay="1668"/>
                                          </p:stCondLst>
                                        </p:cTn>
                                        <p:tgtEl>
                                          <p:spTgt spid="15"/>
                                        </p:tgtEl>
                                      </p:cBhvr>
                                      <p:to x="100000" y="100000"/>
                                    </p:animScale>
                                    <p:animScale>
                                      <p:cBhvr>
                                        <p:cTn id="73" dur="26">
                                          <p:stCondLst>
                                            <p:cond delay="1808"/>
                                          </p:stCondLst>
                                        </p:cTn>
                                        <p:tgtEl>
                                          <p:spTgt spid="15"/>
                                        </p:tgtEl>
                                      </p:cBhvr>
                                      <p:to x="100000" y="95000"/>
                                    </p:animScale>
                                    <p:animScale>
                                      <p:cBhvr>
                                        <p:cTn id="74" dur="166" decel="50000">
                                          <p:stCondLst>
                                            <p:cond delay="1834"/>
                                          </p:stCondLst>
                                        </p:cTn>
                                        <p:tgtEl>
                                          <p:spTgt spid="1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cTn>
                              </p:par>
                              <p:par>
                                <p:cTn id="93" presetID="26" presetClass="entr"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ipe(down)">
                                      <p:cBhvr>
                                        <p:cTn id="95" dur="580">
                                          <p:stCondLst>
                                            <p:cond delay="0"/>
                                          </p:stCondLst>
                                        </p:cTn>
                                        <p:tgtEl>
                                          <p:spTgt spid="10"/>
                                        </p:tgtEl>
                                      </p:cBhvr>
                                    </p:animEffect>
                                    <p:anim calcmode="lin" valueType="num">
                                      <p:cBhvr>
                                        <p:cTn id="9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1" dur="26">
                                          <p:stCondLst>
                                            <p:cond delay="650"/>
                                          </p:stCondLst>
                                        </p:cTn>
                                        <p:tgtEl>
                                          <p:spTgt spid="10"/>
                                        </p:tgtEl>
                                      </p:cBhvr>
                                      <p:to x="100000" y="60000"/>
                                    </p:animScale>
                                    <p:animScale>
                                      <p:cBhvr>
                                        <p:cTn id="102" dur="166" decel="50000">
                                          <p:stCondLst>
                                            <p:cond delay="676"/>
                                          </p:stCondLst>
                                        </p:cTn>
                                        <p:tgtEl>
                                          <p:spTgt spid="10"/>
                                        </p:tgtEl>
                                      </p:cBhvr>
                                      <p:to x="100000" y="100000"/>
                                    </p:animScale>
                                    <p:animScale>
                                      <p:cBhvr>
                                        <p:cTn id="103" dur="26">
                                          <p:stCondLst>
                                            <p:cond delay="1312"/>
                                          </p:stCondLst>
                                        </p:cTn>
                                        <p:tgtEl>
                                          <p:spTgt spid="10"/>
                                        </p:tgtEl>
                                      </p:cBhvr>
                                      <p:to x="100000" y="80000"/>
                                    </p:animScale>
                                    <p:animScale>
                                      <p:cBhvr>
                                        <p:cTn id="104" dur="166" decel="50000">
                                          <p:stCondLst>
                                            <p:cond delay="1338"/>
                                          </p:stCondLst>
                                        </p:cTn>
                                        <p:tgtEl>
                                          <p:spTgt spid="10"/>
                                        </p:tgtEl>
                                      </p:cBhvr>
                                      <p:to x="100000" y="100000"/>
                                    </p:animScale>
                                    <p:animScale>
                                      <p:cBhvr>
                                        <p:cTn id="105" dur="26">
                                          <p:stCondLst>
                                            <p:cond delay="1642"/>
                                          </p:stCondLst>
                                        </p:cTn>
                                        <p:tgtEl>
                                          <p:spTgt spid="10"/>
                                        </p:tgtEl>
                                      </p:cBhvr>
                                      <p:to x="100000" y="90000"/>
                                    </p:animScale>
                                    <p:animScale>
                                      <p:cBhvr>
                                        <p:cTn id="106" dur="166" decel="50000">
                                          <p:stCondLst>
                                            <p:cond delay="1668"/>
                                          </p:stCondLst>
                                        </p:cTn>
                                        <p:tgtEl>
                                          <p:spTgt spid="10"/>
                                        </p:tgtEl>
                                      </p:cBhvr>
                                      <p:to x="100000" y="100000"/>
                                    </p:animScale>
                                    <p:animScale>
                                      <p:cBhvr>
                                        <p:cTn id="107" dur="26">
                                          <p:stCondLst>
                                            <p:cond delay="1808"/>
                                          </p:stCondLst>
                                        </p:cTn>
                                        <p:tgtEl>
                                          <p:spTgt spid="10"/>
                                        </p:tgtEl>
                                      </p:cBhvr>
                                      <p:to x="100000" y="95000"/>
                                    </p:animScale>
                                    <p:animScale>
                                      <p:cBhvr>
                                        <p:cTn id="108" dur="166" decel="50000">
                                          <p:stCondLst>
                                            <p:cond delay="1834"/>
                                          </p:stCondLst>
                                        </p:cTn>
                                        <p:tgtEl>
                                          <p:spTgt spid="10"/>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8"/>
                                        </p:tgtEl>
                                        <p:attrNameLst>
                                          <p:attrName>style.visibility</p:attrName>
                                        </p:attrNameLst>
                                      </p:cBhvr>
                                      <p:to>
                                        <p:strVal val="visible"/>
                                      </p:to>
                                    </p:set>
                                    <p:animEffect transition="in" filter="wipe(down)">
                                      <p:cBhvr>
                                        <p:cTn id="113" dur="580">
                                          <p:stCondLst>
                                            <p:cond delay="0"/>
                                          </p:stCondLst>
                                        </p:cTn>
                                        <p:tgtEl>
                                          <p:spTgt spid="8"/>
                                        </p:tgtEl>
                                      </p:cBhvr>
                                    </p:animEffect>
                                    <p:anim calcmode="lin" valueType="num">
                                      <p:cBhvr>
                                        <p:cTn id="1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9" dur="26">
                                          <p:stCondLst>
                                            <p:cond delay="650"/>
                                          </p:stCondLst>
                                        </p:cTn>
                                        <p:tgtEl>
                                          <p:spTgt spid="8"/>
                                        </p:tgtEl>
                                      </p:cBhvr>
                                      <p:to x="100000" y="60000"/>
                                    </p:animScale>
                                    <p:animScale>
                                      <p:cBhvr>
                                        <p:cTn id="120" dur="166" decel="50000">
                                          <p:stCondLst>
                                            <p:cond delay="676"/>
                                          </p:stCondLst>
                                        </p:cTn>
                                        <p:tgtEl>
                                          <p:spTgt spid="8"/>
                                        </p:tgtEl>
                                      </p:cBhvr>
                                      <p:to x="100000" y="100000"/>
                                    </p:animScale>
                                    <p:animScale>
                                      <p:cBhvr>
                                        <p:cTn id="121" dur="26">
                                          <p:stCondLst>
                                            <p:cond delay="1312"/>
                                          </p:stCondLst>
                                        </p:cTn>
                                        <p:tgtEl>
                                          <p:spTgt spid="8"/>
                                        </p:tgtEl>
                                      </p:cBhvr>
                                      <p:to x="100000" y="80000"/>
                                    </p:animScale>
                                    <p:animScale>
                                      <p:cBhvr>
                                        <p:cTn id="122" dur="166" decel="50000">
                                          <p:stCondLst>
                                            <p:cond delay="1338"/>
                                          </p:stCondLst>
                                        </p:cTn>
                                        <p:tgtEl>
                                          <p:spTgt spid="8"/>
                                        </p:tgtEl>
                                      </p:cBhvr>
                                      <p:to x="100000" y="100000"/>
                                    </p:animScale>
                                    <p:animScale>
                                      <p:cBhvr>
                                        <p:cTn id="123" dur="26">
                                          <p:stCondLst>
                                            <p:cond delay="1642"/>
                                          </p:stCondLst>
                                        </p:cTn>
                                        <p:tgtEl>
                                          <p:spTgt spid="8"/>
                                        </p:tgtEl>
                                      </p:cBhvr>
                                      <p:to x="100000" y="90000"/>
                                    </p:animScale>
                                    <p:animScale>
                                      <p:cBhvr>
                                        <p:cTn id="124" dur="166" decel="50000">
                                          <p:stCondLst>
                                            <p:cond delay="1668"/>
                                          </p:stCondLst>
                                        </p:cTn>
                                        <p:tgtEl>
                                          <p:spTgt spid="8"/>
                                        </p:tgtEl>
                                      </p:cBhvr>
                                      <p:to x="100000" y="100000"/>
                                    </p:animScale>
                                    <p:animScale>
                                      <p:cBhvr>
                                        <p:cTn id="125" dur="26">
                                          <p:stCondLst>
                                            <p:cond delay="1808"/>
                                          </p:stCondLst>
                                        </p:cTn>
                                        <p:tgtEl>
                                          <p:spTgt spid="8"/>
                                        </p:tgtEl>
                                      </p:cBhvr>
                                      <p:to x="100000" y="95000"/>
                                    </p:animScale>
                                    <p:animScale>
                                      <p:cBhvr>
                                        <p:cTn id="126" dur="166" decel="50000">
                                          <p:stCondLst>
                                            <p:cond delay="1834"/>
                                          </p:stCondLst>
                                        </p:cTn>
                                        <p:tgtEl>
                                          <p:spTgt spid="8"/>
                                        </p:tgtEl>
                                      </p:cBhvr>
                                      <p:to x="100000" y="100000"/>
                                    </p:animScale>
                                  </p:childTnLst>
                                </p:cTn>
                              </p:par>
                              <p:par>
                                <p:cTn id="127" presetID="26" presetClass="entr" presetSubtype="0" fill="hold" grpId="0" nodeType="withEffect">
                                  <p:stCondLst>
                                    <p:cond delay="0"/>
                                  </p:stCondLst>
                                  <p:childTnLst>
                                    <p:set>
                                      <p:cBhvr>
                                        <p:cTn id="128" dur="1" fill="hold">
                                          <p:stCondLst>
                                            <p:cond delay="0"/>
                                          </p:stCondLst>
                                        </p:cTn>
                                        <p:tgtEl>
                                          <p:spTgt spid="9"/>
                                        </p:tgtEl>
                                        <p:attrNameLst>
                                          <p:attrName>style.visibility</p:attrName>
                                        </p:attrNameLst>
                                      </p:cBhvr>
                                      <p:to>
                                        <p:strVal val="visible"/>
                                      </p:to>
                                    </p:set>
                                    <p:animEffect transition="in" filter="wipe(down)">
                                      <p:cBhvr>
                                        <p:cTn id="129" dur="580">
                                          <p:stCondLst>
                                            <p:cond delay="0"/>
                                          </p:stCondLst>
                                        </p:cTn>
                                        <p:tgtEl>
                                          <p:spTgt spid="9"/>
                                        </p:tgtEl>
                                      </p:cBhvr>
                                    </p:animEffect>
                                    <p:anim calcmode="lin" valueType="num">
                                      <p:cBhvr>
                                        <p:cTn id="1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5" dur="26">
                                          <p:stCondLst>
                                            <p:cond delay="650"/>
                                          </p:stCondLst>
                                        </p:cTn>
                                        <p:tgtEl>
                                          <p:spTgt spid="9"/>
                                        </p:tgtEl>
                                      </p:cBhvr>
                                      <p:to x="100000" y="60000"/>
                                    </p:animScale>
                                    <p:animScale>
                                      <p:cBhvr>
                                        <p:cTn id="136" dur="166" decel="50000">
                                          <p:stCondLst>
                                            <p:cond delay="676"/>
                                          </p:stCondLst>
                                        </p:cTn>
                                        <p:tgtEl>
                                          <p:spTgt spid="9"/>
                                        </p:tgtEl>
                                      </p:cBhvr>
                                      <p:to x="100000" y="100000"/>
                                    </p:animScale>
                                    <p:animScale>
                                      <p:cBhvr>
                                        <p:cTn id="137" dur="26">
                                          <p:stCondLst>
                                            <p:cond delay="1312"/>
                                          </p:stCondLst>
                                        </p:cTn>
                                        <p:tgtEl>
                                          <p:spTgt spid="9"/>
                                        </p:tgtEl>
                                      </p:cBhvr>
                                      <p:to x="100000" y="80000"/>
                                    </p:animScale>
                                    <p:animScale>
                                      <p:cBhvr>
                                        <p:cTn id="138" dur="166" decel="50000">
                                          <p:stCondLst>
                                            <p:cond delay="1338"/>
                                          </p:stCondLst>
                                        </p:cTn>
                                        <p:tgtEl>
                                          <p:spTgt spid="9"/>
                                        </p:tgtEl>
                                      </p:cBhvr>
                                      <p:to x="100000" y="100000"/>
                                    </p:animScale>
                                    <p:animScale>
                                      <p:cBhvr>
                                        <p:cTn id="139" dur="26">
                                          <p:stCondLst>
                                            <p:cond delay="1642"/>
                                          </p:stCondLst>
                                        </p:cTn>
                                        <p:tgtEl>
                                          <p:spTgt spid="9"/>
                                        </p:tgtEl>
                                      </p:cBhvr>
                                      <p:to x="100000" y="90000"/>
                                    </p:animScale>
                                    <p:animScale>
                                      <p:cBhvr>
                                        <p:cTn id="140" dur="166" decel="50000">
                                          <p:stCondLst>
                                            <p:cond delay="1668"/>
                                          </p:stCondLst>
                                        </p:cTn>
                                        <p:tgtEl>
                                          <p:spTgt spid="9"/>
                                        </p:tgtEl>
                                      </p:cBhvr>
                                      <p:to x="100000" y="100000"/>
                                    </p:animScale>
                                    <p:animScale>
                                      <p:cBhvr>
                                        <p:cTn id="141" dur="26">
                                          <p:stCondLst>
                                            <p:cond delay="1808"/>
                                          </p:stCondLst>
                                        </p:cTn>
                                        <p:tgtEl>
                                          <p:spTgt spid="9"/>
                                        </p:tgtEl>
                                      </p:cBhvr>
                                      <p:to x="100000" y="95000"/>
                                    </p:animScale>
                                    <p:animScale>
                                      <p:cBhvr>
                                        <p:cTn id="142" dur="166" decel="50000">
                                          <p:stCondLst>
                                            <p:cond delay="1834"/>
                                          </p:stCondLst>
                                        </p:cTn>
                                        <p:tgtEl>
                                          <p:spTgt spid="9"/>
                                        </p:tgtEl>
                                      </p:cBhvr>
                                      <p:to x="100000" y="100000"/>
                                    </p:animScale>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grpId="0" nodeType="clickEffect">
                                  <p:stCondLst>
                                    <p:cond delay="0"/>
                                  </p:stCondLst>
                                  <p:childTnLst>
                                    <p:set>
                                      <p:cBhvr>
                                        <p:cTn id="146" dur="1" fill="hold">
                                          <p:stCondLst>
                                            <p:cond delay="0"/>
                                          </p:stCondLst>
                                        </p:cTn>
                                        <p:tgtEl>
                                          <p:spTgt spid="11"/>
                                        </p:tgtEl>
                                        <p:attrNameLst>
                                          <p:attrName>style.visibility</p:attrName>
                                        </p:attrNameLst>
                                      </p:cBhvr>
                                      <p:to>
                                        <p:strVal val="visible"/>
                                      </p:to>
                                    </p:set>
                                    <p:anim calcmode="lin" valueType="num">
                                      <p:cBhvr>
                                        <p:cTn id="147" dur="500" fill="hold"/>
                                        <p:tgtEl>
                                          <p:spTgt spid="11"/>
                                        </p:tgtEl>
                                        <p:attrNameLst>
                                          <p:attrName>ppt_w</p:attrName>
                                        </p:attrNameLst>
                                      </p:cBhvr>
                                      <p:tavLst>
                                        <p:tav tm="0">
                                          <p:val>
                                            <p:fltVal val="0"/>
                                          </p:val>
                                        </p:tav>
                                        <p:tav tm="100000">
                                          <p:val>
                                            <p:strVal val="#ppt_w"/>
                                          </p:val>
                                        </p:tav>
                                      </p:tavLst>
                                    </p:anim>
                                    <p:anim calcmode="lin" valueType="num">
                                      <p:cBhvr>
                                        <p:cTn id="148" dur="500" fill="hold"/>
                                        <p:tgtEl>
                                          <p:spTgt spid="11"/>
                                        </p:tgtEl>
                                        <p:attrNameLst>
                                          <p:attrName>ppt_h</p:attrName>
                                        </p:attrNameLst>
                                      </p:cBhvr>
                                      <p:tavLst>
                                        <p:tav tm="0">
                                          <p:val>
                                            <p:fltVal val="0"/>
                                          </p:val>
                                        </p:tav>
                                        <p:tav tm="100000">
                                          <p:val>
                                            <p:strVal val="#ppt_h"/>
                                          </p:val>
                                        </p:tav>
                                      </p:tavLst>
                                    </p:anim>
                                    <p:animEffect transition="in" filter="fade">
                                      <p:cBhvr>
                                        <p:cTn id="149" dur="500"/>
                                        <p:tgtEl>
                                          <p:spTgt spid="11"/>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3"/>
                                        </p:tgtEl>
                                        <p:attrNameLst>
                                          <p:attrName>style.visibility</p:attrName>
                                        </p:attrNameLst>
                                      </p:cBhvr>
                                      <p:to>
                                        <p:strVal val="visible"/>
                                      </p:to>
                                    </p:set>
                                    <p:anim calcmode="lin" valueType="num">
                                      <p:cBhvr>
                                        <p:cTn id="152" dur="500" fill="hold"/>
                                        <p:tgtEl>
                                          <p:spTgt spid="13"/>
                                        </p:tgtEl>
                                        <p:attrNameLst>
                                          <p:attrName>ppt_w</p:attrName>
                                        </p:attrNameLst>
                                      </p:cBhvr>
                                      <p:tavLst>
                                        <p:tav tm="0">
                                          <p:val>
                                            <p:fltVal val="0"/>
                                          </p:val>
                                        </p:tav>
                                        <p:tav tm="100000">
                                          <p:val>
                                            <p:strVal val="#ppt_w"/>
                                          </p:val>
                                        </p:tav>
                                      </p:tavLst>
                                    </p:anim>
                                    <p:anim calcmode="lin" valueType="num">
                                      <p:cBhvr>
                                        <p:cTn id="153" dur="500" fill="hold"/>
                                        <p:tgtEl>
                                          <p:spTgt spid="13"/>
                                        </p:tgtEl>
                                        <p:attrNameLst>
                                          <p:attrName>ppt_h</p:attrName>
                                        </p:attrNameLst>
                                      </p:cBhvr>
                                      <p:tavLst>
                                        <p:tav tm="0">
                                          <p:val>
                                            <p:fltVal val="0"/>
                                          </p:val>
                                        </p:tav>
                                        <p:tav tm="100000">
                                          <p:val>
                                            <p:strVal val="#ppt_h"/>
                                          </p:val>
                                        </p:tav>
                                      </p:tavLst>
                                    </p:anim>
                                    <p:animEffect transition="in" filter="fade">
                                      <p:cBhvr>
                                        <p:cTn id="1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points de précaution et de vigilance……..</a:t>
            </a:r>
            <a:endParaRPr lang="fr-FR" dirty="0"/>
          </a:p>
        </p:txBody>
      </p:sp>
      <p:sp>
        <p:nvSpPr>
          <p:cNvPr id="3" name="Espace réservé du contenu 2"/>
          <p:cNvSpPr>
            <a:spLocks noGrp="1"/>
          </p:cNvSpPr>
          <p:nvPr>
            <p:ph idx="1"/>
          </p:nvPr>
        </p:nvSpPr>
        <p:spPr/>
        <p:txBody>
          <a:bodyPr>
            <a:normAutofit/>
          </a:bodyPr>
          <a:lstStyle/>
          <a:p>
            <a:endParaRPr lang="fr-FR" dirty="0" smtClean="0"/>
          </a:p>
          <a:p>
            <a:r>
              <a:rPr lang="fr-FR" dirty="0" smtClean="0"/>
              <a:t>Dans les gestes professionnels à mettre en œuvre,</a:t>
            </a:r>
          </a:p>
          <a:p>
            <a:r>
              <a:rPr lang="fr-FR" dirty="0" smtClean="0"/>
              <a:t>Dans les modalités de travail proposées aux élèves,</a:t>
            </a:r>
          </a:p>
          <a:p>
            <a:r>
              <a:rPr lang="fr-FR" dirty="0" smtClean="0"/>
              <a:t>Dans les adaptations matérielles, dans les adaptations des situations proposées,</a:t>
            </a:r>
          </a:p>
          <a:p>
            <a:r>
              <a:rPr lang="fr-FR" dirty="0" smtClean="0"/>
              <a:t>Etc.</a:t>
            </a:r>
          </a:p>
          <a:p>
            <a:endParaRPr lang="fr-FR" dirty="0"/>
          </a:p>
          <a:p>
            <a:pPr marL="0" indent="0">
              <a:buNone/>
            </a:pPr>
            <a:r>
              <a:rPr lang="fr-FR" dirty="0" smtClean="0"/>
              <a:t>selon </a:t>
            </a:r>
            <a:r>
              <a:rPr lang="fr-FR" dirty="0"/>
              <a:t>les champs </a:t>
            </a:r>
            <a:r>
              <a:rPr lang="fr-FR" dirty="0" smtClean="0"/>
              <a:t>d’apprentissage qui utilisent la natation comme activité support </a:t>
            </a:r>
            <a:r>
              <a:rPr lang="fr-FR" dirty="0"/>
              <a:t>(vignette suivante) </a:t>
            </a:r>
          </a:p>
          <a:p>
            <a:endParaRPr lang="fr-FR" dirty="0"/>
          </a:p>
        </p:txBody>
      </p:sp>
    </p:spTree>
    <p:extLst>
      <p:ext uri="{BB962C8B-B14F-4D97-AF65-F5344CB8AC3E}">
        <p14:creationId xmlns:p14="http://schemas.microsoft.com/office/powerpoint/2010/main" val="272662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825" y="340963"/>
            <a:ext cx="11662347" cy="894659"/>
          </a:xfrm>
        </p:spPr>
        <p:txBody>
          <a:bodyPr>
            <a:normAutofit/>
          </a:bodyPr>
          <a:lstStyle/>
          <a:p>
            <a:r>
              <a:rPr lang="fr-FR" altLang="fr-FR" sz="4000" dirty="0"/>
              <a:t>Adapter ses déplacements à des environnements variés.</a:t>
            </a:r>
            <a:endParaRPr lang="fr-FR" sz="4000" dirty="0"/>
          </a:p>
        </p:txBody>
      </p:sp>
      <p:graphicFrame>
        <p:nvGraphicFramePr>
          <p:cNvPr id="4" name="Espace réservé du contenu 5"/>
          <p:cNvGraphicFramePr>
            <a:graphicFrameLocks noGrp="1"/>
          </p:cNvGraphicFramePr>
          <p:nvPr>
            <p:ph idx="1"/>
            <p:extLst>
              <p:ext uri="{D42A27DB-BD31-4B8C-83A1-F6EECF244321}">
                <p14:modId xmlns:p14="http://schemas.microsoft.com/office/powerpoint/2010/main" val="3276424469"/>
              </p:ext>
            </p:extLst>
          </p:nvPr>
        </p:nvGraphicFramePr>
        <p:xfrm>
          <a:off x="108488" y="1188720"/>
          <a:ext cx="11818683" cy="5134588"/>
        </p:xfrm>
        <a:graphic>
          <a:graphicData uri="http://schemas.openxmlformats.org/drawingml/2006/table">
            <a:tbl>
              <a:tblPr firstRow="1" bandRow="1">
                <a:tableStyleId>{5C22544A-7EE6-4342-B048-85BDC9FD1C3A}</a:tableStyleId>
              </a:tblPr>
              <a:tblGrid>
                <a:gridCol w="2058317">
                  <a:extLst>
                    <a:ext uri="{9D8B030D-6E8A-4147-A177-3AD203B41FA5}">
                      <a16:colId xmlns:a16="http://schemas.microsoft.com/office/drawing/2014/main" val="20000"/>
                    </a:ext>
                  </a:extLst>
                </a:gridCol>
                <a:gridCol w="9760366">
                  <a:extLst>
                    <a:ext uri="{9D8B030D-6E8A-4147-A177-3AD203B41FA5}">
                      <a16:colId xmlns:a16="http://schemas.microsoft.com/office/drawing/2014/main" val="20001"/>
                    </a:ext>
                  </a:extLst>
                </a:gridCol>
              </a:tblGrid>
              <a:tr h="290798">
                <a:tc>
                  <a:txBody>
                    <a:bodyPr/>
                    <a:lstStyle/>
                    <a:p>
                      <a:r>
                        <a:rPr lang="fr-FR" dirty="0" smtClean="0"/>
                        <a:t>Troubles</a:t>
                      </a:r>
                      <a:endParaRPr lang="fr-FR" dirty="0"/>
                    </a:p>
                  </a:txBody>
                  <a:tcPr/>
                </a:tc>
                <a:tc>
                  <a:txBody>
                    <a:bodyPr/>
                    <a:lstStyle/>
                    <a:p>
                      <a:r>
                        <a:rPr lang="fr-FR" dirty="0" smtClean="0"/>
                        <a:t>Gestes professionnels à privilégier dans ce</a:t>
                      </a:r>
                      <a:r>
                        <a:rPr lang="fr-FR" baseline="0" dirty="0" smtClean="0"/>
                        <a:t> champ</a:t>
                      </a:r>
                      <a:endParaRPr lang="fr-FR" dirty="0"/>
                    </a:p>
                  </a:txBody>
                  <a:tcPr/>
                </a:tc>
                <a:extLst>
                  <a:ext uri="{0D108BD9-81ED-4DB2-BD59-A6C34878D82A}">
                    <a16:rowId xmlns:a16="http://schemas.microsoft.com/office/drawing/2014/main" val="10000"/>
                  </a:ext>
                </a:extLst>
              </a:tr>
              <a:tr h="1147257">
                <a:tc>
                  <a:txBody>
                    <a:bodyPr/>
                    <a:lstStyle/>
                    <a:p>
                      <a:r>
                        <a:rPr lang="fr-FR" dirty="0" smtClean="0"/>
                        <a:t>Moteurs et</a:t>
                      </a:r>
                      <a:r>
                        <a:rPr lang="fr-FR" baseline="0" dirty="0" smtClean="0"/>
                        <a:t> sensoriels</a:t>
                      </a:r>
                      <a:endParaRPr lang="fr-FR" dirty="0"/>
                    </a:p>
                  </a:txBody>
                  <a:tcPr/>
                </a:tc>
                <a:tc>
                  <a:txBody>
                    <a:bodyPr/>
                    <a:lstStyle/>
                    <a:p>
                      <a:r>
                        <a:rPr lang="fr-FR" dirty="0" smtClean="0"/>
                        <a:t>Anticiper</a:t>
                      </a:r>
                      <a:r>
                        <a:rPr lang="fr-FR" baseline="0" dirty="0" smtClean="0"/>
                        <a:t> le c</a:t>
                      </a:r>
                      <a:r>
                        <a:rPr lang="fr-FR" dirty="0" smtClean="0"/>
                        <a:t>hoix des activités en rapport avec l’accessibilité de l’environnement.</a:t>
                      </a:r>
                      <a:r>
                        <a:rPr lang="fr-FR" baseline="0" dirty="0" smtClean="0"/>
                        <a:t> Adaptations des situations: prise en compte des spécificités liés à l’étiologie du trouble ( myopathies et froid qui ne sont pas compatibles par exemple). Importance particulière de la construction de la mise en relation entre la connaissance de soi et l’engagement ou non dans l’itinéraire ou la tâche proposée.</a:t>
                      </a:r>
                      <a:endParaRPr lang="fr-FR" dirty="0"/>
                    </a:p>
                  </a:txBody>
                  <a:tcPr/>
                </a:tc>
                <a:extLst>
                  <a:ext uri="{0D108BD9-81ED-4DB2-BD59-A6C34878D82A}">
                    <a16:rowId xmlns:a16="http://schemas.microsoft.com/office/drawing/2014/main" val="10001"/>
                  </a:ext>
                </a:extLst>
              </a:tr>
              <a:tr h="501925">
                <a:tc>
                  <a:txBody>
                    <a:bodyPr/>
                    <a:lstStyle/>
                    <a:p>
                      <a:r>
                        <a:rPr lang="fr-FR" dirty="0" smtClean="0"/>
                        <a:t>Cognitifs</a:t>
                      </a:r>
                      <a:endParaRPr lang="fr-FR" dirty="0"/>
                    </a:p>
                  </a:txBody>
                  <a:tcPr/>
                </a:tc>
                <a:tc>
                  <a:txBody>
                    <a:bodyPr/>
                    <a:lstStyle/>
                    <a:p>
                      <a:r>
                        <a:rPr lang="fr-FR" dirty="0" smtClean="0"/>
                        <a:t>Environnement accueillant,</a:t>
                      </a:r>
                      <a:r>
                        <a:rPr lang="fr-FR" baseline="0" dirty="0" smtClean="0"/>
                        <a:t> sécurisant et </a:t>
                      </a:r>
                      <a:r>
                        <a:rPr lang="fr-FR" dirty="0" smtClean="0"/>
                        <a:t>sécurisé sur les plans physique et affectif.</a:t>
                      </a:r>
                      <a:r>
                        <a:rPr lang="fr-FR" baseline="0" dirty="0" smtClean="0"/>
                        <a:t> Favoriser la c</a:t>
                      </a:r>
                      <a:r>
                        <a:rPr lang="fr-FR" dirty="0" smtClean="0"/>
                        <a:t>onnaissance des dispositifs, la lisibilité et simplicité des dispositifs,</a:t>
                      </a:r>
                      <a:r>
                        <a:rPr lang="fr-FR" baseline="0" dirty="0" smtClean="0"/>
                        <a:t> l’engagement progressif étayé par des pairs ou des adultes. Limiter les incertitudes génératrices de peur et de repli mais étayer (aider, encourager, repréciser, etc.) pour favoriser l’engagement et le maintien dans la tâche.</a:t>
                      </a:r>
                    </a:p>
                  </a:txBody>
                  <a:tcPr/>
                </a:tc>
                <a:extLst>
                  <a:ext uri="{0D108BD9-81ED-4DB2-BD59-A6C34878D82A}">
                    <a16:rowId xmlns:a16="http://schemas.microsoft.com/office/drawing/2014/main" val="10002"/>
                  </a:ext>
                </a:extLst>
              </a:tr>
              <a:tr h="1202668">
                <a:tc>
                  <a:txBody>
                    <a:bodyPr/>
                    <a:lstStyle/>
                    <a:p>
                      <a:r>
                        <a:rPr lang="fr-FR" dirty="0" smtClean="0"/>
                        <a:t>Comportementaux</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Mettre</a:t>
                      </a:r>
                      <a:r>
                        <a:rPr lang="fr-FR" baseline="0" dirty="0" smtClean="0"/>
                        <a:t> en place un cadre de règles et de relations sécurisant. Centrer l’activité sur les capacités et les progrès de l’élève. Ne pas entrer par les registres du défi ou de la comparaison. Mettre en relation le cadre de sécurité au regard des risques encourus pour soi et pour les autres. Signifier la solidité du cadre dans ce registre.</a:t>
                      </a:r>
                      <a:endParaRPr lang="fr-FR" dirty="0"/>
                    </a:p>
                  </a:txBody>
                  <a:tcPr/>
                </a:tc>
                <a:extLst>
                  <a:ext uri="{0D108BD9-81ED-4DB2-BD59-A6C34878D82A}">
                    <a16:rowId xmlns:a16="http://schemas.microsoft.com/office/drawing/2014/main" val="10003"/>
                  </a:ext>
                </a:extLst>
              </a:tr>
              <a:tr h="290798">
                <a:tc>
                  <a:txBody>
                    <a:bodyPr/>
                    <a:lstStyle/>
                    <a:p>
                      <a:r>
                        <a:rPr lang="fr-FR" dirty="0" smtClean="0"/>
                        <a:t>Spectre</a:t>
                      </a:r>
                      <a:r>
                        <a:rPr lang="fr-FR" baseline="0" dirty="0" smtClean="0"/>
                        <a:t> autistique</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Champ</a:t>
                      </a:r>
                      <a:r>
                        <a:rPr lang="fr-FR" baseline="0" dirty="0" smtClean="0"/>
                        <a:t> d’expérience par définition difficile à aborder. Il est constitué d’expériences </a:t>
                      </a:r>
                      <a:r>
                        <a:rPr lang="fr-FR" b="1" baseline="0" dirty="0" smtClean="0"/>
                        <a:t>sensorielles particulières et d’incertitudes liées au milieu</a:t>
                      </a:r>
                      <a:r>
                        <a:rPr lang="fr-FR" baseline="0" dirty="0" smtClean="0"/>
                        <a:t>, génératrices d’angoisses. Les certitudes et régularités concernant les personnes présentes, les lieux, les dispositifs, la temporalité des évènements, la lisibilité et la conformité du dispositif connu par l’élève aident à apaiser l’élève.</a:t>
                      </a:r>
                      <a:endParaRPr lang="fr-FR" dirty="0" smtClean="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45308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6424</TotalTime>
  <Words>956</Words>
  <Application>Microsoft Office PowerPoint</Application>
  <PresentationFormat>Grand écran</PresentationFormat>
  <Paragraphs>120</Paragraphs>
  <Slides>15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Calibri Light</vt:lpstr>
      <vt:lpstr>Comic Sans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points de précaution et de vigilance……..</vt:lpstr>
      <vt:lpstr>Adapter ses déplacements à des environnements variés.</vt:lpstr>
      <vt:lpstr> Produire une performance optimale, mesurable à une échéance donnée </vt:lpstr>
      <vt:lpstr>ADAPTER l’activité natation aux besoins des élèves</vt:lpstr>
      <vt:lpstr>Le dispositif d’aide à l’EPS dans le département: le GTHEPS (groupe technique sur le handicap en EPS)</vt:lpstr>
      <vt:lpstr>Les intervenants du GTH en EPS</vt:lpstr>
      <vt:lpstr>Matériels en prêt par le GTHEPS</vt:lpstr>
      <vt:lpstr>Matériel présentant un intérêt pour les Personnes à Mobilité Réduite (PMR)</vt:lpstr>
    </vt:vector>
  </TitlesOfParts>
  <Company>ACADEMIE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pbouvar2</dc:creator>
  <cp:lastModifiedBy>lbonnet3</cp:lastModifiedBy>
  <cp:revision>57</cp:revision>
  <dcterms:created xsi:type="dcterms:W3CDTF">2017-11-27T14:58:00Z</dcterms:created>
  <dcterms:modified xsi:type="dcterms:W3CDTF">2018-02-28T08:36:55Z</dcterms:modified>
</cp:coreProperties>
</file>