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5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446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17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51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46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67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47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87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71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52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55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AED1-63BC-4BE6-A2D5-4E298B8148F6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96364-C9A5-4B02-8ED4-96CBCD2E58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cpd-eps-premier-degre-rhone.enseigne.ac-lyon.fr/spip/spip.php?rubrique18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753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Agir pour lutter contre la sédentarité et l’inactivité physique dans les écoles </a:t>
            </a:r>
            <a:r>
              <a:rPr lang="fr-FR" smtClean="0"/>
              <a:t>du Rhône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78" y="4801235"/>
            <a:ext cx="3467100" cy="13335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78278" y="5996235"/>
            <a:ext cx="3409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CPD EPS</a:t>
            </a:r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273993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constat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6412" y="230188"/>
            <a:ext cx="1800225" cy="13620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57200" y="1592263"/>
            <a:ext cx="4357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92% des filles d’âge scolaire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82% des garçons d’âge scolaire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4400550" y="1690688"/>
            <a:ext cx="1428750" cy="2667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96000" y="1606551"/>
            <a:ext cx="43576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Temps d’activité physique insuffisant: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moins d’une heure quotidienne d’activité physique d’intensité modérée à intense</a:t>
            </a:r>
            <a:endParaRPr kumimoji="0" lang="fr-FR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200" y="2636620"/>
            <a:ext cx="6243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13% des 3-11 ans en surpoids en 2016, 4% sont obèses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00088" y="3142043"/>
            <a:ext cx="1101566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Rapport du 23 novembre 2020: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66% des enfants présentent un risque sanitaire préoccupant: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Plus de 2h par jour devant les écrans « de loisirs » et moins de 60 minutes d’activité physique quotidienne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88169" y="4365010"/>
            <a:ext cx="11015662" cy="24929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Conclusion du rapport ANSES du 23/11/2020: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«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il est extrêmement rare qu’une évaluation des risques montre que les 2/3 de la population étudiée présentent un dépassement des seuils sanitaires, montrant une exposition à un risque sanitaire élevé pour la santé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L’insuffisance d’activité physique est désormais un risque sanitaire à part entière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1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53503" cy="1325563"/>
          </a:xfrm>
        </p:spPr>
        <p:txBody>
          <a:bodyPr>
            <a:normAutofit/>
          </a:bodyPr>
          <a:lstStyle/>
          <a:p>
            <a:r>
              <a:rPr lang="fr-FR" dirty="0" smtClean="0"/>
              <a:t> Agir pour lutter contre la sédentarité et l’inactivité dans les écoles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3369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Un objectif: faire augmenter rapidement le temps d’activité physique des enfants / élèves</a:t>
            </a:r>
          </a:p>
          <a:p>
            <a:r>
              <a:rPr lang="fr-FR" dirty="0" smtClean="0"/>
              <a:t>Les moyens:</a:t>
            </a:r>
          </a:p>
          <a:p>
            <a:pPr lvl="1"/>
            <a:r>
              <a:rPr lang="fr-FR" dirty="0" smtClean="0"/>
              <a:t>Sur le temps scolaire (le seul à concerner tous les enfants):</a:t>
            </a:r>
          </a:p>
          <a:p>
            <a:pPr lvl="2"/>
            <a:r>
              <a:rPr lang="fr-FR" dirty="0" smtClean="0">
                <a:hlinkClick r:id="rId2" action="ppaction://hlinksldjump"/>
              </a:rPr>
              <a:t>LA RÉALISATION EFFECTIVE des 45 MIN QUOTIDIENNES en maternelle ou des 108h D’EPS annuelles en élémentaire 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La promotion du sport scolaire (USEP).</a:t>
            </a:r>
          </a:p>
          <a:p>
            <a:pPr lvl="2"/>
            <a:r>
              <a:rPr lang="fr-FR" dirty="0" smtClean="0">
                <a:hlinkClick r:id="rId3" action="ppaction://hlinksldjump"/>
              </a:rPr>
              <a:t>Le développement de pratiques d’APQ 30’</a:t>
            </a:r>
            <a:endParaRPr lang="fr-FR" dirty="0" smtClean="0"/>
          </a:p>
          <a:p>
            <a:pPr lvl="2"/>
            <a:r>
              <a:rPr lang="fr-FR" dirty="0" smtClean="0"/>
              <a:t>Structuration des récréations.</a:t>
            </a:r>
          </a:p>
          <a:p>
            <a:pPr lvl="1"/>
            <a:r>
              <a:rPr lang="fr-FR" dirty="0" smtClean="0"/>
              <a:t>Sur le temps périscolaire :</a:t>
            </a:r>
          </a:p>
          <a:p>
            <a:pPr lvl="2"/>
            <a:r>
              <a:rPr lang="fr-FR" dirty="0" smtClean="0"/>
              <a:t>Lien avec les collectivités et les clubs : pause méridienne active, temps d’APQ 30’ sur le périscolaire du soir.</a:t>
            </a:r>
          </a:p>
          <a:p>
            <a:pPr lvl="1"/>
            <a:r>
              <a:rPr lang="fr-FR" dirty="0" smtClean="0"/>
              <a:t>Sur le temps extrascolaire:</a:t>
            </a:r>
          </a:p>
          <a:p>
            <a:pPr lvl="2"/>
            <a:r>
              <a:rPr lang="fr-FR" dirty="0" smtClean="0"/>
              <a:t>Accessibilité mode doux des écoles : Promotion pédibus, vélos et trottinettes non électriques.</a:t>
            </a:r>
          </a:p>
          <a:p>
            <a:pPr lvl="2"/>
            <a:r>
              <a:rPr lang="fr-FR" dirty="0" smtClean="0"/>
              <a:t>Pratique sportive (liens avec les clubs sportifs: </a:t>
            </a:r>
            <a:r>
              <a:rPr lang="fr-FR" dirty="0" err="1" smtClean="0"/>
              <a:t>Pass’sports</a:t>
            </a:r>
            <a:r>
              <a:rPr lang="fr-FR" dirty="0" smtClean="0"/>
              <a:t>, carte passerelle, Génération 2024).</a:t>
            </a:r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62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Constat:</a:t>
            </a:r>
          </a:p>
          <a:p>
            <a:pPr lvl="1"/>
            <a:r>
              <a:rPr lang="fr-FR" dirty="0" smtClean="0"/>
              <a:t>Nombre de séances d’EPS effectives par semaine. </a:t>
            </a:r>
          </a:p>
          <a:p>
            <a:pPr lvl="1"/>
            <a:r>
              <a:rPr lang="fr-FR" dirty="0" smtClean="0"/>
              <a:t>Durée de pratique effective des séances ( hors transport, habillage etc...).</a:t>
            </a:r>
          </a:p>
          <a:p>
            <a:pPr lvl="1"/>
            <a:r>
              <a:rPr lang="fr-FR" dirty="0" smtClean="0"/>
              <a:t>Existence d’une programmation ( de cycle, d’école...).</a:t>
            </a:r>
          </a:p>
          <a:p>
            <a:pPr lvl="1"/>
            <a:endParaRPr lang="fr-FR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Premier levier : </a:t>
            </a:r>
            <a:r>
              <a:rPr lang="fr-FR" dirty="0" smtClean="0"/>
              <a:t>assurer les horaires d’enseignement de l’EPS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9479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Premier levier : </a:t>
            </a:r>
            <a:r>
              <a:rPr lang="fr-FR" dirty="0" smtClean="0"/>
              <a:t>assurer les horaires d’enseignement de l’EPS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Quels leviers, quels obstacles:</a:t>
            </a:r>
          </a:p>
          <a:p>
            <a:pPr lvl="1"/>
            <a:r>
              <a:rPr lang="fr-FR" dirty="0" smtClean="0"/>
              <a:t>Installations disponibles pour pratiquer l’EPS dans et à proximité de l’école</a:t>
            </a:r>
          </a:p>
          <a:p>
            <a:pPr lvl="2"/>
            <a:r>
              <a:rPr lang="fr-FR" dirty="0" smtClean="0"/>
              <a:t>Répartition des installations entre les enseignants (par période, annuelle...) ?</a:t>
            </a:r>
          </a:p>
          <a:p>
            <a:pPr lvl="1"/>
            <a:r>
              <a:rPr lang="fr-FR" dirty="0" smtClean="0"/>
              <a:t>Quel matériel</a:t>
            </a:r>
          </a:p>
          <a:p>
            <a:pPr lvl="2"/>
            <a:r>
              <a:rPr lang="fr-FR" dirty="0" smtClean="0"/>
              <a:t>Gestion, entretien ?</a:t>
            </a:r>
          </a:p>
          <a:p>
            <a:pPr lvl="2"/>
            <a:r>
              <a:rPr lang="fr-FR" dirty="0" smtClean="0"/>
              <a:t>Connaissance de celui-ci par les collègues ?</a:t>
            </a:r>
          </a:p>
          <a:p>
            <a:pPr lvl="1"/>
            <a:r>
              <a:rPr lang="fr-FR" dirty="0" smtClean="0"/>
              <a:t>Quels partenariats:</a:t>
            </a:r>
          </a:p>
          <a:p>
            <a:pPr lvl="2"/>
            <a:r>
              <a:rPr lang="fr-FR" dirty="0" smtClean="0"/>
              <a:t>ETAPS, intervenants mis à disposition dans le cadre d’une convention départementale, partenariats artistiques (danse ou arts du cirque) ?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751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« savoirs fondamentaux » en EPS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Circulaire </a:t>
            </a:r>
            <a:r>
              <a:rPr lang="fr-FR" dirty="0"/>
              <a:t>du 23/6/2021 parue au BOEN n° 26 du 1</a:t>
            </a:r>
            <a:r>
              <a:rPr lang="fr-FR" baseline="30000" dirty="0"/>
              <a:t>er</a:t>
            </a:r>
            <a:r>
              <a:rPr lang="fr-FR" dirty="0"/>
              <a:t> juillet </a:t>
            </a:r>
            <a:r>
              <a:rPr lang="fr-FR" dirty="0" smtClean="0"/>
              <a:t>2021</a:t>
            </a:r>
          </a:p>
          <a:p>
            <a:r>
              <a:rPr lang="fr-FR" dirty="0" smtClean="0"/>
              <a:t>Aisance aquatique et Savoir nager.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Savoir rouler à vélo.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102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place des </a:t>
            </a:r>
            <a:r>
              <a:rPr lang="fr-FR" u="sng" dirty="0" smtClean="0"/>
              <a:t>activités sportives </a:t>
            </a:r>
            <a:r>
              <a:rPr lang="fr-FR" dirty="0" smtClean="0"/>
              <a:t>dans l’école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Existe-t-il une association sportive USEP dans l’école?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Connaissance du label « Génération 2024 »</a:t>
            </a:r>
          </a:p>
          <a:p>
            <a:endParaRPr lang="fr-FR" dirty="0"/>
          </a:p>
          <a:p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5528" y="1576597"/>
            <a:ext cx="1731700" cy="20076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075" y="4265318"/>
            <a:ext cx="2604025" cy="259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37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6943" y="126002"/>
            <a:ext cx="10515600" cy="1325563"/>
          </a:xfrm>
        </p:spPr>
        <p:txBody>
          <a:bodyPr/>
          <a:lstStyle/>
          <a:p>
            <a:r>
              <a:rPr lang="fr-FR" dirty="0" smtClean="0"/>
              <a:t>La place de la pratique physique quotidienne dans l’école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dispositif 30 minutes d’activité physique quotidienne: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029788" y="23829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fr-FR" dirty="0" smtClean="0"/>
              <a:t>Se distingue, tout en étant complémentaire, de l’EPS et du sport scolaire.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Vise à lutter contre la sédentarité et s’inscrit dans la </a:t>
            </a:r>
            <a:r>
              <a:rPr lang="fr-FR" b="1" dirty="0" smtClean="0"/>
              <a:t>démarche école promotrice de santé.</a:t>
            </a:r>
          </a:p>
          <a:p>
            <a:pPr lvl="1"/>
            <a:endParaRPr lang="fr-FR" b="1" dirty="0" smtClean="0"/>
          </a:p>
          <a:p>
            <a:pPr lvl="1"/>
            <a:r>
              <a:rPr lang="fr-FR" dirty="0" smtClean="0"/>
              <a:t>Favorise </a:t>
            </a:r>
            <a:r>
              <a:rPr lang="fr-FR" b="1" dirty="0" smtClean="0"/>
              <a:t>le lien avec le mouvement sportif </a:t>
            </a:r>
            <a:r>
              <a:rPr lang="fr-FR" dirty="0" smtClean="0"/>
              <a:t>dans la perspective des JOP 2024.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Doit être généralisé suite à la </a:t>
            </a:r>
            <a:r>
              <a:rPr lang="fr-FR" dirty="0"/>
              <a:t>NS du 27 juillet 2022 </a:t>
            </a:r>
            <a:r>
              <a:rPr lang="fr-FR" dirty="0" smtClean="0"/>
              <a:t>.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Doit être inscrit dans les projets d’école.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063" y="790523"/>
            <a:ext cx="2617878" cy="146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4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Accompagnement par les CPC EPS et CPD EPS pour la mise en place de ce dispositif.</a:t>
            </a:r>
          </a:p>
          <a:p>
            <a:endParaRPr lang="fr-FR" dirty="0"/>
          </a:p>
          <a:p>
            <a:r>
              <a:rPr lang="fr-FR" dirty="0" smtClean="0"/>
              <a:t>Ressources disponibles et lien pour l’inscription au dispositif:</a:t>
            </a:r>
          </a:p>
          <a:p>
            <a:pPr marL="0" indent="0">
              <a:buNone/>
            </a:pPr>
            <a:r>
              <a:rPr lang="fr-FR" sz="2000" dirty="0" smtClean="0">
                <a:hlinkClick r:id="rId2"/>
              </a:rPr>
              <a:t>https://cpd-eps-premier-degre-rhone.enseigne.ac-lyon.fr/spip/spip.php?rubrique182</a:t>
            </a:r>
            <a:endParaRPr lang="fr-FR" sz="2000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APQ 30 minutes 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75" y="157957"/>
            <a:ext cx="28670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426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586</Words>
  <Application>Microsoft Office PowerPoint</Application>
  <PresentationFormat>Grand écran</PresentationFormat>
  <Paragraphs>70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 Agir pour lutter contre la sédentarité et l’inactivité physique dans les écoles du Rhône </vt:lpstr>
      <vt:lpstr>Le constat  </vt:lpstr>
      <vt:lpstr> Agir pour lutter contre la sédentarité et l’inactivité dans les écoles</vt:lpstr>
      <vt:lpstr>Premier levier : assurer les horaires d’enseignement de l’EPS </vt:lpstr>
      <vt:lpstr>Premier levier : assurer les horaires d’enseignement de l’EPS </vt:lpstr>
      <vt:lpstr>Les « savoirs fondamentaux » en EPS </vt:lpstr>
      <vt:lpstr>La place des activités sportives dans l’école</vt:lpstr>
      <vt:lpstr>La place de la pratique physique quotidienne dans l’école</vt:lpstr>
      <vt:lpstr>APQ 30 minutes 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pbouvar2</dc:creator>
  <cp:lastModifiedBy>pbouvar2</cp:lastModifiedBy>
  <cp:revision>18</cp:revision>
  <dcterms:created xsi:type="dcterms:W3CDTF">2021-12-05T15:15:47Z</dcterms:created>
  <dcterms:modified xsi:type="dcterms:W3CDTF">2023-01-05T12:30:43Z</dcterms:modified>
</cp:coreProperties>
</file>